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303" r:id="rId6"/>
    <p:sldId id="287" r:id="rId7"/>
    <p:sldId id="292" r:id="rId8"/>
    <p:sldId id="261" r:id="rId9"/>
    <p:sldId id="289" r:id="rId10"/>
    <p:sldId id="288" r:id="rId11"/>
    <p:sldId id="265" r:id="rId12"/>
    <p:sldId id="290" r:id="rId13"/>
    <p:sldId id="304" r:id="rId14"/>
    <p:sldId id="291" r:id="rId15"/>
    <p:sldId id="272" r:id="rId16"/>
    <p:sldId id="294" r:id="rId17"/>
    <p:sldId id="277" r:id="rId18"/>
    <p:sldId id="295" r:id="rId19"/>
    <p:sldId id="271" r:id="rId20"/>
    <p:sldId id="298" r:id="rId21"/>
    <p:sldId id="299" r:id="rId22"/>
    <p:sldId id="301" r:id="rId23"/>
    <p:sldId id="300" r:id="rId24"/>
    <p:sldId id="296" r:id="rId25"/>
    <p:sldId id="273" r:id="rId26"/>
    <p:sldId id="278" r:id="rId27"/>
    <p:sldId id="293" r:id="rId28"/>
  </p:sldIdLst>
  <p:sldSz cx="9144000" cy="5143500" type="screen16x9"/>
  <p:notesSz cx="6858000" cy="9144000"/>
  <p:embeddedFontLs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Barlow Light" panose="020B0604020202020204" charset="0"/>
      <p:regular r:id="rId34"/>
      <p:bold r:id="rId35"/>
      <p:italic r:id="rId36"/>
      <p:boldItalic r:id="rId37"/>
    </p:embeddedFont>
    <p:embeddedFont>
      <p:font typeface="Barlow SemiBold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  <p:embeddedFont>
      <p:font typeface="Raleway Thin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123" dt="2021-02-18T02:29:43.845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98" autoAdjust="0"/>
  </p:normalViewPr>
  <p:slideViewPr>
    <p:cSldViewPr snapToGrid="0">
      <p:cViewPr varScale="1">
        <p:scale>
          <a:sx n="79" d="100"/>
          <a:sy n="79" d="100"/>
        </p:scale>
        <p:origin x="15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8T02:36:31.474" v="6626" actId="20577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addSp delSp modSp mod">
        <pc:chgData name="Thao Hoang" userId="0e23db62feec2a5d" providerId="LiveId" clId="{3FBBEF04-9D5F-4ECB-BDEB-5AF90A52C1C7}" dt="2021-02-17T22:51:07.799" v="5578" actId="478"/>
        <pc:sldMkLst>
          <pc:docMk/>
          <pc:sldMk cId="0" sldId="257"/>
        </pc:sldMkLst>
        <pc:spChg chg="add del mod">
          <ac:chgData name="Thao Hoang" userId="0e23db62feec2a5d" providerId="LiveId" clId="{3FBBEF04-9D5F-4ECB-BDEB-5AF90A52C1C7}" dt="2021-02-17T22:51:07.799" v="5578" actId="478"/>
          <ac:spMkLst>
            <pc:docMk/>
            <pc:sldMk cId="0" sldId="257"/>
            <ac:spMk id="4" creationId="{FB92EF9D-419F-4566-822E-FECBB1070852}"/>
          </ac:spMkLst>
        </pc:spChg>
        <pc:spChg chg="del mod">
          <ac:chgData name="Thao Hoang" userId="0e23db62feec2a5d" providerId="LiveId" clId="{3FBBEF04-9D5F-4ECB-BDEB-5AF90A52C1C7}" dt="2021-02-17T22:38:07.808" v="4855" actId="21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Sp mod modNotesTx">
        <pc:chgData name="Thao Hoang" userId="0e23db62feec2a5d" providerId="LiveId" clId="{3FBBEF04-9D5F-4ECB-BDEB-5AF90A52C1C7}" dt="2021-02-17T22:51:21.432" v="5582" actId="20577"/>
        <pc:sldMkLst>
          <pc:docMk/>
          <pc:sldMk cId="0" sldId="260"/>
        </pc:sldMkLst>
        <pc:spChg chg="mod">
          <ac:chgData name="Thao Hoang" userId="0e23db62feec2a5d" providerId="LiveId" clId="{3FBBEF04-9D5F-4ECB-BDEB-5AF90A52C1C7}" dt="2021-02-17T22:51:21.432" v="5582" actId="20577"/>
          <ac:spMkLst>
            <pc:docMk/>
            <pc:sldMk cId="0" sldId="260"/>
            <ac:spMk id="518" creationId="{00000000-0000-0000-0000-000000000000}"/>
          </ac:spMkLst>
        </pc:spChg>
      </pc:sldChg>
      <pc:sldChg chg="addSp modSp mod modAnim">
        <pc:chgData name="Thao Hoang" userId="0e23db62feec2a5d" providerId="LiveId" clId="{3FBBEF04-9D5F-4ECB-BDEB-5AF90A52C1C7}" dt="2021-02-18T02:28:32.800" v="6362" actId="20577"/>
        <pc:sldMkLst>
          <pc:docMk/>
          <pc:sldMk cId="0" sldId="261"/>
        </pc:sldMkLst>
        <pc:spChg chg="add mod">
          <ac:chgData name="Thao Hoang" userId="0e23db62feec2a5d" providerId="LiveId" clId="{3FBBEF04-9D5F-4ECB-BDEB-5AF90A52C1C7}" dt="2021-02-18T02:23:22.404" v="6285" actId="1076"/>
          <ac:spMkLst>
            <pc:docMk/>
            <pc:sldMk cId="0" sldId="261"/>
            <ac:spMk id="2" creationId="{401E47C5-8EF9-4704-9209-3BF2CABAF113}"/>
          </ac:spMkLst>
        </pc:spChg>
        <pc:spChg chg="add mod">
          <ac:chgData name="Thao Hoang" userId="0e23db62feec2a5d" providerId="LiveId" clId="{3FBBEF04-9D5F-4ECB-BDEB-5AF90A52C1C7}" dt="2021-02-18T02:28:32.800" v="6362" actId="20577"/>
          <ac:spMkLst>
            <pc:docMk/>
            <pc:sldMk cId="0" sldId="261"/>
            <ac:spMk id="3" creationId="{7FD13EBF-E775-42E4-9EBE-ED8DA972E26E}"/>
          </ac:spMkLst>
        </pc:spChg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8T02:30:10.448" v="6380" actId="20577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8T02:30:10.448" v="6380" actId="20577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 modNotesTx">
        <pc:chgData name="Thao Hoang" userId="0e23db62feec2a5d" providerId="LiveId" clId="{3FBBEF04-9D5F-4ECB-BDEB-5AF90A52C1C7}" dt="2021-02-17T22:29:17.621" v="3625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8T01:30:24.319" v="6181" actId="20577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00.702" v="1940" actId="115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42.993" v="2080" actId="20577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8T01:30:24.319" v="6181" actId="20577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33:21.482" v="4362" actId="14100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31:18.267" v="2854" actId="20577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9:10.880" v="2833" actId="20577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 ord modAnim">
        <pc:chgData name="Thao Hoang" userId="0e23db62feec2a5d" providerId="LiveId" clId="{3FBBEF04-9D5F-4ECB-BDEB-5AF90A52C1C7}" dt="2021-02-18T02:17:23.479" v="62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Sp mod modNotesTx">
        <pc:chgData name="Thao Hoang" userId="0e23db62feec2a5d" providerId="LiveId" clId="{3FBBEF04-9D5F-4ECB-BDEB-5AF90A52C1C7}" dt="2021-02-17T22:23:15.409" v="3045" actId="20577"/>
        <pc:sldMkLst>
          <pc:docMk/>
          <pc:sldMk cId="229311856" sldId="287"/>
        </pc:sldMkLst>
        <pc:spChg chg="mod">
          <ac:chgData name="Thao Hoang" userId="0e23db62feec2a5d" providerId="LiveId" clId="{3FBBEF04-9D5F-4ECB-BDEB-5AF90A52C1C7}" dt="2021-02-17T22:23:15.409" v="3045" actId="20577"/>
          <ac:spMkLst>
            <pc:docMk/>
            <pc:sldMk cId="229311856" sldId="287"/>
            <ac:spMk id="406" creationId="{00000000-0000-0000-0000-000000000000}"/>
          </ac:spMkLst>
        </pc:spChg>
      </pc:sldChg>
      <pc:sldChg chg="addSp modSp mod">
        <pc:chgData name="Thao Hoang" userId="0e23db62feec2a5d" providerId="LiveId" clId="{3FBBEF04-9D5F-4ECB-BDEB-5AF90A52C1C7}" dt="2021-02-18T02:29:43.844" v="6370" actId="164"/>
        <pc:sldMkLst>
          <pc:docMk/>
          <pc:sldMk cId="1092614026" sldId="288"/>
        </pc:sldMkLst>
        <pc:spChg chg="add mod ord">
          <ac:chgData name="Thao Hoang" userId="0e23db62feec2a5d" providerId="LiveId" clId="{3FBBEF04-9D5F-4ECB-BDEB-5AF90A52C1C7}" dt="2021-02-18T02:29:43.844" v="6370" actId="164"/>
          <ac:spMkLst>
            <pc:docMk/>
            <pc:sldMk cId="1092614026" sldId="288"/>
            <ac:spMk id="2" creationId="{9197AE2F-DC91-45A6-9487-A9F73593EDE9}"/>
          </ac:spMkLst>
        </pc:spChg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grpChg chg="add mod">
          <ac:chgData name="Thao Hoang" userId="0e23db62feec2a5d" providerId="LiveId" clId="{3FBBEF04-9D5F-4ECB-BDEB-5AF90A52C1C7}" dt="2021-02-18T02:29:43.844" v="6370" actId="164"/>
          <ac:grpSpMkLst>
            <pc:docMk/>
            <pc:sldMk cId="1092614026" sldId="288"/>
            <ac:grpSpMk id="3" creationId="{5BC5FDD6-8BB8-4930-B127-7AB3E8154E04}"/>
          </ac:grpSpMkLst>
        </pc:grpChg>
        <pc:picChg chg="add mod ord">
          <ac:chgData name="Thao Hoang" userId="0e23db62feec2a5d" providerId="LiveId" clId="{3FBBEF04-9D5F-4ECB-BDEB-5AF90A52C1C7}" dt="2021-02-18T02:29:43.844" v="6370" actId="164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22:51:46.817" v="5583" actId="1076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Sp mod modNotesTx">
        <pc:chgData name="Thao Hoang" userId="0e23db62feec2a5d" providerId="LiveId" clId="{3FBBEF04-9D5F-4ECB-BDEB-5AF90A52C1C7}" dt="2021-02-17T22:24:39.071" v="3057" actId="20577"/>
        <pc:sldMkLst>
          <pc:docMk/>
          <pc:sldMk cId="796415397" sldId="290"/>
        </pc:sldMkLst>
        <pc:spChg chg="mod">
          <ac:chgData name="Thao Hoang" userId="0e23db62feec2a5d" providerId="LiveId" clId="{3FBBEF04-9D5F-4ECB-BDEB-5AF90A52C1C7}" dt="2021-02-17T22:24:39.071" v="3057" actId="20577"/>
          <ac:spMkLst>
            <pc:docMk/>
            <pc:sldMk cId="796415397" sldId="290"/>
            <ac:spMk id="406" creationId="{00000000-0000-0000-0000-000000000000}"/>
          </ac:spMkLst>
        </pc:spChg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modSp add mod">
        <pc:chgData name="Thao Hoang" userId="0e23db62feec2a5d" providerId="LiveId" clId="{3FBBEF04-9D5F-4ECB-BDEB-5AF90A52C1C7}" dt="2021-02-18T02:36:31.474" v="6626" actId="20577"/>
        <pc:sldMkLst>
          <pc:docMk/>
          <pc:sldMk cId="195707369" sldId="292"/>
        </pc:sldMkLst>
        <pc:spChg chg="mod">
          <ac:chgData name="Thao Hoang" userId="0e23db62feec2a5d" providerId="LiveId" clId="{3FBBEF04-9D5F-4ECB-BDEB-5AF90A52C1C7}" dt="2021-02-18T02:36:31.474" v="6626" actId="20577"/>
          <ac:spMkLst>
            <pc:docMk/>
            <pc:sldMk cId="195707369" sldId="292"/>
            <ac:spMk id="3" creationId="{5B4C4001-629E-4272-9992-28BCC66AA423}"/>
          </ac:spMkLst>
        </pc:spChg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">
        <pc:chgData name="Thao Hoang" userId="0e23db62feec2a5d" providerId="LiveId" clId="{3FBBEF04-9D5F-4ECB-BDEB-5AF90A52C1C7}" dt="2021-02-18T01:33:11.906" v="6196" actId="120"/>
        <pc:sldMkLst>
          <pc:docMk/>
          <pc:sldMk cId="505474391" sldId="293"/>
        </pc:sldMkLst>
        <pc:spChg chg="del">
          <ac:chgData name="Thao Hoang" userId="0e23db62feec2a5d" providerId="LiveId" clId="{3FBBEF04-9D5F-4ECB-BDEB-5AF90A52C1C7}" dt="2021-02-18T01:32:30.302" v="6185" actId="478"/>
          <ac:spMkLst>
            <pc:docMk/>
            <pc:sldMk cId="505474391" sldId="293"/>
            <ac:spMk id="2213" creationId="{00000000-0000-0000-0000-000000000000}"/>
          </ac:spMkLst>
        </pc:spChg>
        <pc:graphicFrameChg chg="add mod modGraphic">
          <ac:chgData name="Thao Hoang" userId="0e23db62feec2a5d" providerId="LiveId" clId="{3FBBEF04-9D5F-4ECB-BDEB-5AF90A52C1C7}" dt="2021-02-18T01:33:11.906" v="6196" actId="120"/>
          <ac:graphicFrameMkLst>
            <pc:docMk/>
            <pc:sldMk cId="505474391" sldId="293"/>
            <ac:graphicFrameMk id="2" creationId="{D3BBC783-F14A-4332-A7D3-7ADFA272BA88}"/>
          </ac:graphicFrameMkLst>
        </pc:graphicFrame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del mod">
        <pc:chgData name="Thao Hoang" userId="0e23db62feec2a5d" providerId="LiveId" clId="{3FBBEF04-9D5F-4ECB-BDEB-5AF90A52C1C7}" dt="2021-02-18T01:28:11.625" v="6170" actId="47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 modNotesTx">
        <pc:chgData name="Thao Hoang" userId="0e23db62feec2a5d" providerId="LiveId" clId="{3FBBEF04-9D5F-4ECB-BDEB-5AF90A52C1C7}" dt="2021-02-17T22:57:47.529" v="5766" actId="14100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22:56:02.651" v="5621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mod">
          <ac:chgData name="Thao Hoang" userId="0e23db62feec2a5d" providerId="LiveId" clId="{3FBBEF04-9D5F-4ECB-BDEB-5AF90A52C1C7}" dt="2021-02-17T22:55:48.926" v="5599" actId="1076"/>
          <ac:picMkLst>
            <pc:docMk/>
            <pc:sldMk cId="540307469" sldId="298"/>
            <ac:picMk id="3" creationId="{A58C8A79-1ABF-48D1-B433-C45EB7DAE116}"/>
          </ac:picMkLst>
        </pc:picChg>
        <pc:picChg chg="add mod">
          <ac:chgData name="Thao Hoang" userId="0e23db62feec2a5d" providerId="LiveId" clId="{3FBBEF04-9D5F-4ECB-BDEB-5AF90A52C1C7}" dt="2021-02-17T22:57:26.027" v="5762" actId="1076"/>
          <ac:picMkLst>
            <pc:docMk/>
            <pc:sldMk cId="540307469" sldId="298"/>
            <ac:picMk id="5" creationId="{0520273D-9E4E-4F1C-A654-CDB3D7461F88}"/>
          </ac:picMkLst>
        </pc:picChg>
        <pc:picChg chg="add mod">
          <ac:chgData name="Thao Hoang" userId="0e23db62feec2a5d" providerId="LiveId" clId="{3FBBEF04-9D5F-4ECB-BDEB-5AF90A52C1C7}" dt="2021-02-17T22:57:47.529" v="5766" actId="14100"/>
          <ac:picMkLst>
            <pc:docMk/>
            <pc:sldMk cId="540307469" sldId="298"/>
            <ac:picMk id="7" creationId="{A4641AC0-873E-4784-A899-D6738A5C9402}"/>
          </ac:picMkLst>
        </pc:pic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22:36:43.885" v="4811" actId="20577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8T02:35:13.138" v="6521" actId="1036"/>
        <pc:sldMkLst>
          <pc:docMk/>
          <pc:sldMk cId="947203652" sldId="300"/>
        </pc:sldMkLst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2" creationId="{741B36DA-5D42-475F-9E23-488BC36ECBA9}"/>
          </ac:spMkLst>
        </pc:spChg>
        <pc:spChg chg="add del">
          <ac:chgData name="Thao Hoang" userId="0e23db62feec2a5d" providerId="LiveId" clId="{3FBBEF04-9D5F-4ECB-BDEB-5AF90A52C1C7}" dt="2021-02-17T22:42:08.018" v="5007"/>
          <ac:spMkLst>
            <pc:docMk/>
            <pc:sldMk cId="947203652" sldId="300"/>
            <ac:spMk id="3" creationId="{789B8CB5-25F1-4D2F-A25B-99DD7AF684A1}"/>
          </ac:spMkLst>
        </pc:spChg>
        <pc:spChg chg="add mod">
          <ac:chgData name="Thao Hoang" userId="0e23db62feec2a5d" providerId="LiveId" clId="{3FBBEF04-9D5F-4ECB-BDEB-5AF90A52C1C7}" dt="2021-02-18T02:35:00.232" v="6502" actId="6549"/>
          <ac:spMkLst>
            <pc:docMk/>
            <pc:sldMk cId="947203652" sldId="300"/>
            <ac:spMk id="4" creationId="{9537626E-26FA-4C27-97A0-B0735C4B5F45}"/>
          </ac:spMkLst>
        </pc:spChg>
        <pc:spChg chg="add del mod">
          <ac:chgData name="Thao Hoang" userId="0e23db62feec2a5d" providerId="LiveId" clId="{3FBBEF04-9D5F-4ECB-BDEB-5AF90A52C1C7}" dt="2021-02-17T22:46:49.790" v="5351" actId="478"/>
          <ac:spMkLst>
            <pc:docMk/>
            <pc:sldMk cId="947203652" sldId="300"/>
            <ac:spMk id="6" creationId="{FB148A84-3213-421C-9997-6AC616A92FF2}"/>
          </ac:spMkLst>
        </pc:spChg>
        <pc:spChg chg="add del mod">
          <ac:chgData name="Thao Hoang" userId="0e23db62feec2a5d" providerId="LiveId" clId="{3FBBEF04-9D5F-4ECB-BDEB-5AF90A52C1C7}" dt="2021-02-17T22:42:24.106" v="5021" actId="478"/>
          <ac:spMkLst>
            <pc:docMk/>
            <pc:sldMk cId="947203652" sldId="300"/>
            <ac:spMk id="7" creationId="{D2EEF117-D3F9-4209-94E9-C975EF9F2C86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8" creationId="{A4975890-35E4-444C-82C4-ECD96E14397C}"/>
          </ac:spMkLst>
        </pc:spChg>
        <pc:spChg chg="add mod">
          <ac:chgData name="Thao Hoang" userId="0e23db62feec2a5d" providerId="LiveId" clId="{3FBBEF04-9D5F-4ECB-BDEB-5AF90A52C1C7}" dt="2021-02-18T02:35:13.138" v="6521" actId="1036"/>
          <ac:spMkLst>
            <pc:docMk/>
            <pc:sldMk cId="947203652" sldId="300"/>
            <ac:spMk id="10" creationId="{76D9B805-56F9-46D3-B6F8-E8842D608FC7}"/>
          </ac:spMkLst>
        </pc:spChg>
        <pc:spChg chg="add del mod">
          <ac:chgData name="Thao Hoang" userId="0e23db62feec2a5d" providerId="LiveId" clId="{3FBBEF04-9D5F-4ECB-BDEB-5AF90A52C1C7}" dt="2021-02-17T22:46:25.128" v="5326" actId="478"/>
          <ac:spMkLst>
            <pc:docMk/>
            <pc:sldMk cId="947203652" sldId="300"/>
            <ac:spMk id="11" creationId="{6C049B8C-5C3F-4CF8-B828-866B7B3EACDD}"/>
          </ac:spMkLst>
        </pc:spChg>
        <pc:spChg chg="add mod">
          <ac:chgData name="Thao Hoang" userId="0e23db62feec2a5d" providerId="LiveId" clId="{3FBBEF04-9D5F-4ECB-BDEB-5AF90A52C1C7}" dt="2021-02-17T22:48:27.309" v="5358" actId="20577"/>
          <ac:spMkLst>
            <pc:docMk/>
            <pc:sldMk cId="947203652" sldId="300"/>
            <ac:spMk id="12" creationId="{4A675AE7-223D-4AE5-AFD8-EE8689B2E3F0}"/>
          </ac:spMkLst>
        </pc:spChg>
        <pc:spChg chg="add mod">
          <ac:chgData name="Thao Hoang" userId="0e23db62feec2a5d" providerId="LiveId" clId="{3FBBEF04-9D5F-4ECB-BDEB-5AF90A52C1C7}" dt="2021-02-18T02:33:20.672" v="6446" actId="20577"/>
          <ac:spMkLst>
            <pc:docMk/>
            <pc:sldMk cId="947203652" sldId="300"/>
            <ac:spMk id="13" creationId="{8483E668-FEAE-4C59-9B67-D7450C632178}"/>
          </ac:spMkLst>
        </pc:spChg>
        <pc:spChg chg="add mod">
          <ac:chgData name="Thao Hoang" userId="0e23db62feec2a5d" providerId="LiveId" clId="{3FBBEF04-9D5F-4ECB-BDEB-5AF90A52C1C7}" dt="2021-02-18T02:33:30.590" v="6447" actId="1076"/>
          <ac:spMkLst>
            <pc:docMk/>
            <pc:sldMk cId="947203652" sldId="300"/>
            <ac:spMk id="14" creationId="{A5207FDD-DCF1-4820-9E90-C327CD957920}"/>
          </ac:spMkLst>
        </pc:spChg>
        <pc:picChg chg="del">
          <ac:chgData name="Thao Hoang" userId="0e23db62feec2a5d" providerId="LiveId" clId="{3FBBEF04-9D5F-4ECB-BDEB-5AF90A52C1C7}" dt="2021-02-17T22:36:58.064" v="4813" actId="478"/>
          <ac:picMkLst>
            <pc:docMk/>
            <pc:sldMk cId="947203652" sldId="300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Chg chg="addSp delSp modSp add mod modNotesTx">
        <pc:chgData name="Thao Hoang" userId="0e23db62feec2a5d" providerId="LiveId" clId="{3FBBEF04-9D5F-4ECB-BDEB-5AF90A52C1C7}" dt="2021-02-17T23:01:30.987" v="6157" actId="20577"/>
        <pc:sldMkLst>
          <pc:docMk/>
          <pc:sldMk cId="270865405" sldId="301"/>
        </pc:sldMkLst>
        <pc:picChg chg="add mod">
          <ac:chgData name="Thao Hoang" userId="0e23db62feec2a5d" providerId="LiveId" clId="{3FBBEF04-9D5F-4ECB-BDEB-5AF90A52C1C7}" dt="2021-02-17T22:59:54.898" v="5781" actId="14100"/>
          <ac:picMkLst>
            <pc:docMk/>
            <pc:sldMk cId="270865405" sldId="301"/>
            <ac:picMk id="3" creationId="{AC8CBD08-C1F2-483F-B056-122E74ED401B}"/>
          </ac:picMkLst>
        </pc:picChg>
        <pc:picChg chg="del">
          <ac:chgData name="Thao Hoang" userId="0e23db62feec2a5d" providerId="LiveId" clId="{3FBBEF04-9D5F-4ECB-BDEB-5AF90A52C1C7}" dt="2021-02-17T22:58:35.320" v="5768" actId="478"/>
          <ac:picMkLst>
            <pc:docMk/>
            <pc:sldMk cId="270865405" sldId="301"/>
            <ac:picMk id="5" creationId="{6C2AEEB3-9148-4794-945C-8CB50C0FB14A}"/>
          </ac:picMkLst>
        </pc:picChg>
      </pc:sldChg>
      <pc:sldChg chg="delSp add del mod">
        <pc:chgData name="Thao Hoang" userId="0e23db62feec2a5d" providerId="LiveId" clId="{3FBBEF04-9D5F-4ECB-BDEB-5AF90A52C1C7}" dt="2021-02-17T22:58:40.642" v="5773" actId="47"/>
        <pc:sldMkLst>
          <pc:docMk/>
          <pc:sldMk cId="1430458174" sldId="302"/>
        </pc:sldMkLst>
        <pc:picChg chg="del">
          <ac:chgData name="Thao Hoang" userId="0e23db62feec2a5d" providerId="LiveId" clId="{3FBBEF04-9D5F-4ECB-BDEB-5AF90A52C1C7}" dt="2021-02-17T22:58:37.495" v="5770" actId="478"/>
          <ac:picMkLst>
            <pc:docMk/>
            <pc:sldMk cId="1430458174" sldId="302"/>
            <ac:picMk id="5" creationId="{6C2AEEB3-9148-4794-945C-8CB50C0FB14A}"/>
          </ac:picMkLst>
        </pc:picChg>
      </pc:sldChg>
      <pc:sldChg chg="add del ord">
        <pc:chgData name="Thao Hoang" userId="0e23db62feec2a5d" providerId="LiveId" clId="{3FBBEF04-9D5F-4ECB-BDEB-5AF90A52C1C7}" dt="2021-02-18T01:26:12.616" v="6168" actId="47"/>
        <pc:sldMkLst>
          <pc:docMk/>
          <pc:sldMk cId="2634324853" sldId="302"/>
        </pc:sldMkLst>
      </pc:sldChg>
      <pc:sldChg chg="add del">
        <pc:chgData name="Thao Hoang" userId="0e23db62feec2a5d" providerId="LiveId" clId="{3FBBEF04-9D5F-4ECB-BDEB-5AF90A52C1C7}" dt="2021-02-17T22:58:39.200" v="5772"/>
        <pc:sldMkLst>
          <pc:docMk/>
          <pc:sldMk cId="619810769" sldId="303"/>
        </pc:sldMkLst>
      </pc:sldChg>
      <pc:sldChg chg="modSp add del mod">
        <pc:chgData name="Thao Hoang" userId="0e23db62feec2a5d" providerId="LiveId" clId="{3FBBEF04-9D5F-4ECB-BDEB-5AF90A52C1C7}" dt="2021-02-18T01:26:37.351" v="6169" actId="20577"/>
        <pc:sldMkLst>
          <pc:docMk/>
          <pc:sldMk cId="2324945688" sldId="303"/>
        </pc:sldMkLst>
        <pc:spChg chg="mod">
          <ac:chgData name="Thao Hoang" userId="0e23db62feec2a5d" providerId="LiveId" clId="{3FBBEF04-9D5F-4ECB-BDEB-5AF90A52C1C7}" dt="2021-02-18T01:26:37.351" v="6169" actId="20577"/>
          <ac:spMkLst>
            <pc:docMk/>
            <pc:sldMk cId="2324945688" sldId="303"/>
            <ac:spMk id="2" creationId="{DDB62598-AB5E-4C9C-BC42-71BACA199907}"/>
          </ac:spMkLst>
        </pc:spChg>
        <pc:spChg chg="mod">
          <ac:chgData name="Thao Hoang" userId="0e23db62feec2a5d" providerId="LiveId" clId="{3FBBEF04-9D5F-4ECB-BDEB-5AF90A52C1C7}" dt="2021-02-18T01:26:08.221" v="6167" actId="27636"/>
          <ac:spMkLst>
            <pc:docMk/>
            <pc:sldMk cId="2324945688" sldId="303"/>
            <ac:spMk id="3" creationId="{4979AB39-2496-4379-8A0F-E00374E66B80}"/>
          </ac:spMkLst>
        </pc:spChg>
      </pc:sldChg>
      <pc:sldChg chg="addSp delSp modSp add mod modAnim">
        <pc:chgData name="Thao Hoang" userId="0e23db62feec2a5d" providerId="LiveId" clId="{3FBBEF04-9D5F-4ECB-BDEB-5AF90A52C1C7}" dt="2021-02-18T02:18:07.723" v="6251"/>
        <pc:sldMkLst>
          <pc:docMk/>
          <pc:sldMk cId="2310393300" sldId="304"/>
        </pc:sldMkLst>
        <pc:spChg chg="del">
          <ac:chgData name="Thao Hoang" userId="0e23db62feec2a5d" providerId="LiveId" clId="{3FBBEF04-9D5F-4ECB-BDEB-5AF90A52C1C7}" dt="2021-02-18T02:14:25.138" v="6206" actId="478"/>
          <ac:spMkLst>
            <pc:docMk/>
            <pc:sldMk cId="2310393300" sldId="304"/>
            <ac:spMk id="3" creationId="{458A2F9D-7EF0-47C9-8717-57997AC2B44D}"/>
          </ac:spMkLst>
        </pc:spChg>
        <pc:spChg chg="add del mod">
          <ac:chgData name="Thao Hoang" userId="0e23db62feec2a5d" providerId="LiveId" clId="{3FBBEF04-9D5F-4ECB-BDEB-5AF90A52C1C7}" dt="2021-02-18T02:14:26.727" v="6207" actId="478"/>
          <ac:spMkLst>
            <pc:docMk/>
            <pc:sldMk cId="2310393300" sldId="304"/>
            <ac:spMk id="4" creationId="{126C3872-B348-433A-AF7F-6E41A0D31EEE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0" creationId="{CFF7ED41-45D9-4499-8E1C-83BDC454DE3A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1" creationId="{0EFF325E-FBF2-4B65-8FD6-3AD25F8DD2D6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2" creationId="{02A21D05-4096-470E-A575-068EABC933F8}"/>
          </ac:spMkLst>
        </pc:spChg>
        <pc:spChg chg="mod">
          <ac:chgData name="Thao Hoang" userId="0e23db62feec2a5d" providerId="LiveId" clId="{3FBBEF04-9D5F-4ECB-BDEB-5AF90A52C1C7}" dt="2021-02-18T02:14:37.589" v="6208"/>
          <ac:spMkLst>
            <pc:docMk/>
            <pc:sldMk cId="2310393300" sldId="304"/>
            <ac:spMk id="13" creationId="{5417F13B-3E36-41F7-A97C-ADB31016094F}"/>
          </ac:spMkLst>
        </pc:spChg>
        <pc:spChg chg="mod">
          <ac:chgData name="Thao Hoang" userId="0e23db62feec2a5d" providerId="LiveId" clId="{3FBBEF04-9D5F-4ECB-BDEB-5AF90A52C1C7}" dt="2021-02-18T02:15:04.848" v="6242" actId="20577"/>
          <ac:spMkLst>
            <pc:docMk/>
            <pc:sldMk cId="2310393300" sldId="304"/>
            <ac:spMk id="1006" creationId="{00000000-0000-0000-0000-000000000000}"/>
          </ac:spMkLst>
        </pc:spChg>
        <pc:grpChg chg="add mod">
          <ac:chgData name="Thao Hoang" userId="0e23db62feec2a5d" providerId="LiveId" clId="{3FBBEF04-9D5F-4ECB-BDEB-5AF90A52C1C7}" dt="2021-02-18T02:14:52.855" v="6211" actId="14100"/>
          <ac:grpSpMkLst>
            <pc:docMk/>
            <pc:sldMk cId="2310393300" sldId="304"/>
            <ac:grpSpMk id="9" creationId="{D3D64C54-7F90-4380-AF4C-113FF61E1943}"/>
          </ac:grpSpMkLst>
        </pc:grpChg>
        <pc:picChg chg="del">
          <ac:chgData name="Thao Hoang" userId="0e23db62feec2a5d" providerId="LiveId" clId="{3FBBEF04-9D5F-4ECB-BDEB-5AF90A52C1C7}" dt="2021-02-18T02:14:22.037" v="6205" actId="478"/>
          <ac:picMkLst>
            <pc:docMk/>
            <pc:sldMk cId="2310393300" sldId="304"/>
            <ac:picMk id="8" creationId="{4166A587-82EE-4D7E-999F-D497863AAE1C}"/>
          </ac:picMkLst>
        </pc:picChg>
        <pc:picChg chg="add mod">
          <ac:chgData name="Thao Hoang" userId="0e23db62feec2a5d" providerId="LiveId" clId="{3FBBEF04-9D5F-4ECB-BDEB-5AF90A52C1C7}" dt="2021-02-18T02:15:14.943" v="6243" actId="1076"/>
          <ac:picMkLst>
            <pc:docMk/>
            <pc:sldMk cId="2310393300" sldId="304"/>
            <ac:picMk id="14" creationId="{BB363BE6-6A7D-4FB7-BE66-E701DF3C5CFD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81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Kelvin had shown in the app, at the current state, user can toggle the drop down menu and see a comprehensive visualization dashboard for a particular country or all 4 countries in total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example, if we left the selection to “All”, then some of the results can be observed as shown in this slide.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slide summarizes some results observed from the dashboard focusing on Canada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we saw earlier,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</a:t>
            </a:r>
            <a:r>
              <a:rPr lang="en-CA" dirty="0" err="1"/>
              <a:t>pla</a:t>
            </a:r>
            <a:r>
              <a:rPr lang="en-CA" dirty="0"/>
              <a:t> (read the slide)  </a:t>
            </a:r>
            <a:r>
              <a:rPr lang="en-CA" dirty="0">
                <a:sym typeface="Wingdings" panose="05000000000000000000" pitchFamily="2" charset="2"/>
              </a:rPr>
              <a:t> this statistics provide users an insight of the demand of different data roles. So depending on their expertise, he or she can make </a:t>
            </a:r>
            <a:r>
              <a:rPr lang="en-CA" dirty="0" err="1">
                <a:sym typeface="Wingdings" panose="05000000000000000000" pitchFamily="2" charset="2"/>
              </a:rPr>
              <a:t>adata</a:t>
            </a:r>
            <a:r>
              <a:rPr lang="en-CA" dirty="0">
                <a:sym typeface="Wingdings" panose="05000000000000000000" pitchFamily="2" charset="2"/>
              </a:rPr>
              <a:t>-driven decision to either move to ON or BC as an example in this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The dashboard also gives you an insight of how easy it is to take leaves or if </a:t>
            </a:r>
            <a:r>
              <a:rPr lang="en-CA" dirty="0" err="1">
                <a:sym typeface="Wingdings" panose="05000000000000000000" pitchFamily="2" charset="2"/>
              </a:rPr>
              <a:t>if</a:t>
            </a:r>
            <a:r>
              <a:rPr lang="en-CA" dirty="0">
                <a:sym typeface="Wingdings" panose="05000000000000000000" pitchFamily="2" charset="2"/>
              </a:rPr>
              <a:t> there are work benefits included in the particular country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ym typeface="Wingdings" panose="05000000000000000000" pitchFamily="2" charset="2"/>
              </a:rPr>
              <a:t>Similarly, a user can explore the job market demand for other 3 countries, in case he/she would like to work abroad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Another useful information a user can get from this dashboard is to find the key words that are widely used in the industry or in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user can change the frequency to example 5, meaning the key word appears at least 5 times in all the Data Analyst job postings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As you can see, the bigger the word the more likely the user can find a relevant job if he/she uses it in job searches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heatmap provides a holistic view of the job postings, so the user can see which provinces have more postings than another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will gain help user to make information decision on where they want to move to for more job opportunities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95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241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32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avyhoang/Project2-DataJobs-Ap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4E0F9A-7FDE-4059-9CB1-9CD7A969DBF0}"/>
              </a:ext>
            </a:extLst>
          </p:cNvPr>
          <p:cNvSpPr txBox="1">
            <a:spLocks/>
          </p:cNvSpPr>
          <p:nvPr/>
        </p:nvSpPr>
        <p:spPr>
          <a:xfrm>
            <a:off x="457199" y="1351801"/>
            <a:ext cx="2151889" cy="141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Relational database: Elephant SQL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ERD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1" y="3235090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C5FDD6-8BB8-4930-B127-7AB3E8154E04}"/>
              </a:ext>
            </a:extLst>
          </p:cNvPr>
          <p:cNvGrpSpPr/>
          <p:nvPr/>
        </p:nvGrpSpPr>
        <p:grpSpPr>
          <a:xfrm>
            <a:off x="2962656" y="184946"/>
            <a:ext cx="5992923" cy="4716238"/>
            <a:chOff x="2962656" y="184946"/>
            <a:chExt cx="5992923" cy="4716238"/>
          </a:xfrm>
        </p:grpSpPr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CCCD3D14-9E36-4F15-8AC2-EBD730ADF68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62656" y="184946"/>
              <a:ext cx="5992923" cy="47162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97AE2F-DC91-45A6-9487-A9F73593EDE9}"/>
                </a:ext>
              </a:extLst>
            </p:cNvPr>
            <p:cNvSpPr/>
            <p:nvPr/>
          </p:nvSpPr>
          <p:spPr>
            <a:xfrm>
              <a:off x="7169285" y="242316"/>
              <a:ext cx="1245141" cy="175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loaded</a:t>
            </a:r>
            <a:br>
              <a:rPr lang="en" sz="2000" dirty="0"/>
            </a:br>
            <a:r>
              <a:rPr lang="en" sz="2000" dirty="0"/>
              <a:t>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6" y="1531407"/>
            <a:ext cx="2232946" cy="2640900"/>
          </a:xfrm>
        </p:spPr>
        <p:txBody>
          <a:bodyPr/>
          <a:lstStyle/>
          <a:p>
            <a:r>
              <a:rPr lang="en-CA" sz="1600" dirty="0"/>
              <a:t>Six relational tables in the Elephant SQL Database</a:t>
            </a:r>
          </a:p>
          <a:p>
            <a:endParaRPr lang="en-CA" sz="1600" dirty="0"/>
          </a:p>
          <a:p>
            <a:r>
              <a:rPr lang="en-CA" sz="1600" dirty="0"/>
              <a:t>Each with unique key for merging purposes during querying process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28900" y="153681"/>
            <a:ext cx="6515100" cy="48255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228;p37">
            <a:extLst>
              <a:ext uri="{FF2B5EF4-FFF2-40B4-BE49-F238E27FC236}">
                <a16:creationId xmlns:a16="http://schemas.microsoft.com/office/drawing/2014/main" id="{6037C167-166C-4129-87AE-A5D45DBF7C44}"/>
              </a:ext>
            </a:extLst>
          </p:cNvPr>
          <p:cNvGrpSpPr/>
          <p:nvPr/>
        </p:nvGrpSpPr>
        <p:grpSpPr>
          <a:xfrm>
            <a:off x="6067508" y="1247530"/>
            <a:ext cx="2781112" cy="2885291"/>
            <a:chOff x="2012475" y="393272"/>
            <a:chExt cx="4440240" cy="4609126"/>
          </a:xfrm>
        </p:grpSpPr>
        <p:sp>
          <p:nvSpPr>
            <p:cNvPr id="112" name="Google Shape;2229;p37">
              <a:extLst>
                <a:ext uri="{FF2B5EF4-FFF2-40B4-BE49-F238E27FC236}">
                  <a16:creationId xmlns:a16="http://schemas.microsoft.com/office/drawing/2014/main" id="{B1B80B97-A2ED-4BA0-BA1F-3D18DB683235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230;p37">
              <a:extLst>
                <a:ext uri="{FF2B5EF4-FFF2-40B4-BE49-F238E27FC236}">
                  <a16:creationId xmlns:a16="http://schemas.microsoft.com/office/drawing/2014/main" id="{E03BADCE-7294-4FA8-A744-33DFFE4C6B3D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231;p37">
              <a:extLst>
                <a:ext uri="{FF2B5EF4-FFF2-40B4-BE49-F238E27FC236}">
                  <a16:creationId xmlns:a16="http://schemas.microsoft.com/office/drawing/2014/main" id="{CDBE5135-81F0-43DF-88A5-6DEA0D98FDC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232;p37">
              <a:extLst>
                <a:ext uri="{FF2B5EF4-FFF2-40B4-BE49-F238E27FC236}">
                  <a16:creationId xmlns:a16="http://schemas.microsoft.com/office/drawing/2014/main" id="{658B3257-7874-42BD-AAAB-2DC196AAC97C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233;p37">
              <a:extLst>
                <a:ext uri="{FF2B5EF4-FFF2-40B4-BE49-F238E27FC236}">
                  <a16:creationId xmlns:a16="http://schemas.microsoft.com/office/drawing/2014/main" id="{26EB7DCD-024B-485D-A610-99BFA3EAAD8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234;p37">
              <a:extLst>
                <a:ext uri="{FF2B5EF4-FFF2-40B4-BE49-F238E27FC236}">
                  <a16:creationId xmlns:a16="http://schemas.microsoft.com/office/drawing/2014/main" id="{317019B4-3499-4914-BD66-E59CD3A0CCCD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235;p37">
              <a:extLst>
                <a:ext uri="{FF2B5EF4-FFF2-40B4-BE49-F238E27FC236}">
                  <a16:creationId xmlns:a16="http://schemas.microsoft.com/office/drawing/2014/main" id="{8B546D36-1017-4F40-AB79-C4707D9F543A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236;p37">
              <a:extLst>
                <a:ext uri="{FF2B5EF4-FFF2-40B4-BE49-F238E27FC236}">
                  <a16:creationId xmlns:a16="http://schemas.microsoft.com/office/drawing/2014/main" id="{920F296C-C931-40A7-87D5-4DD5F0D25CC7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237;p37">
              <a:extLst>
                <a:ext uri="{FF2B5EF4-FFF2-40B4-BE49-F238E27FC236}">
                  <a16:creationId xmlns:a16="http://schemas.microsoft.com/office/drawing/2014/main" id="{5959ABFB-3578-4154-9E67-47BC2C48CBE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238;p37">
              <a:extLst>
                <a:ext uri="{FF2B5EF4-FFF2-40B4-BE49-F238E27FC236}">
                  <a16:creationId xmlns:a16="http://schemas.microsoft.com/office/drawing/2014/main" id="{ACBBBE1B-0054-490C-9E2B-8C1A1C63205B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239;p37">
              <a:extLst>
                <a:ext uri="{FF2B5EF4-FFF2-40B4-BE49-F238E27FC236}">
                  <a16:creationId xmlns:a16="http://schemas.microsoft.com/office/drawing/2014/main" id="{8A931E80-D237-48D3-956F-82E9C4FFA82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240;p37">
              <a:extLst>
                <a:ext uri="{FF2B5EF4-FFF2-40B4-BE49-F238E27FC236}">
                  <a16:creationId xmlns:a16="http://schemas.microsoft.com/office/drawing/2014/main" id="{C91AAAD9-E219-4D89-AB6E-16D68FCBAC1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241;p37">
              <a:extLst>
                <a:ext uri="{FF2B5EF4-FFF2-40B4-BE49-F238E27FC236}">
                  <a16:creationId xmlns:a16="http://schemas.microsoft.com/office/drawing/2014/main" id="{A2C6FCC3-EDF0-4396-AD21-7B307B33F080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242;p37">
              <a:extLst>
                <a:ext uri="{FF2B5EF4-FFF2-40B4-BE49-F238E27FC236}">
                  <a16:creationId xmlns:a16="http://schemas.microsoft.com/office/drawing/2014/main" id="{C19CB2CC-FE45-4676-82C1-6B2A7EF1CFB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243;p37">
              <a:extLst>
                <a:ext uri="{FF2B5EF4-FFF2-40B4-BE49-F238E27FC236}">
                  <a16:creationId xmlns:a16="http://schemas.microsoft.com/office/drawing/2014/main" id="{A8F07537-2097-47C6-B217-D8D4FD5ECC5E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244;p37">
              <a:extLst>
                <a:ext uri="{FF2B5EF4-FFF2-40B4-BE49-F238E27FC236}">
                  <a16:creationId xmlns:a16="http://schemas.microsoft.com/office/drawing/2014/main" id="{E849ED61-07C5-4EA4-879E-6C3AF5F860A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245;p37">
              <a:extLst>
                <a:ext uri="{FF2B5EF4-FFF2-40B4-BE49-F238E27FC236}">
                  <a16:creationId xmlns:a16="http://schemas.microsoft.com/office/drawing/2014/main" id="{395659EB-49AF-4CDF-9249-1AA738B8A2D6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246;p37">
              <a:extLst>
                <a:ext uri="{FF2B5EF4-FFF2-40B4-BE49-F238E27FC236}">
                  <a16:creationId xmlns:a16="http://schemas.microsoft.com/office/drawing/2014/main" id="{CF19550E-D147-47E1-8B25-A6A44F769C11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247;p37">
              <a:extLst>
                <a:ext uri="{FF2B5EF4-FFF2-40B4-BE49-F238E27FC236}">
                  <a16:creationId xmlns:a16="http://schemas.microsoft.com/office/drawing/2014/main" id="{CD1BCD5B-6892-4E27-9FAB-667140D90B71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248;p37">
              <a:extLst>
                <a:ext uri="{FF2B5EF4-FFF2-40B4-BE49-F238E27FC236}">
                  <a16:creationId xmlns:a16="http://schemas.microsoft.com/office/drawing/2014/main" id="{B0C18CC1-1A3B-4E3D-9B16-F0A8FAAC835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249;p37">
              <a:extLst>
                <a:ext uri="{FF2B5EF4-FFF2-40B4-BE49-F238E27FC236}">
                  <a16:creationId xmlns:a16="http://schemas.microsoft.com/office/drawing/2014/main" id="{1D337DE0-564F-4BDB-AD14-5DFBC80819C7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250;p37">
              <a:extLst>
                <a:ext uri="{FF2B5EF4-FFF2-40B4-BE49-F238E27FC236}">
                  <a16:creationId xmlns:a16="http://schemas.microsoft.com/office/drawing/2014/main" id="{EFABBAFB-14DA-4D1C-8FEE-F1266CB636D1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251;p37">
              <a:extLst>
                <a:ext uri="{FF2B5EF4-FFF2-40B4-BE49-F238E27FC236}">
                  <a16:creationId xmlns:a16="http://schemas.microsoft.com/office/drawing/2014/main" id="{D25D8A53-D21C-4FDA-92B2-45396F6744D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252;p37">
              <a:extLst>
                <a:ext uri="{FF2B5EF4-FFF2-40B4-BE49-F238E27FC236}">
                  <a16:creationId xmlns:a16="http://schemas.microsoft.com/office/drawing/2014/main" id="{A418440D-5D03-44F1-9A1E-2AFD7688709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253;p37">
              <a:extLst>
                <a:ext uri="{FF2B5EF4-FFF2-40B4-BE49-F238E27FC236}">
                  <a16:creationId xmlns:a16="http://schemas.microsoft.com/office/drawing/2014/main" id="{5B2172DA-0E63-4DF4-9B98-92D73E2E0C7F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254;p37">
              <a:extLst>
                <a:ext uri="{FF2B5EF4-FFF2-40B4-BE49-F238E27FC236}">
                  <a16:creationId xmlns:a16="http://schemas.microsoft.com/office/drawing/2014/main" id="{7466F837-E034-42A0-BA6A-2C644B1985BA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255;p37">
              <a:extLst>
                <a:ext uri="{FF2B5EF4-FFF2-40B4-BE49-F238E27FC236}">
                  <a16:creationId xmlns:a16="http://schemas.microsoft.com/office/drawing/2014/main" id="{031F4A75-20EE-413A-9DF6-D3869AB421A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256;p37">
              <a:extLst>
                <a:ext uri="{FF2B5EF4-FFF2-40B4-BE49-F238E27FC236}">
                  <a16:creationId xmlns:a16="http://schemas.microsoft.com/office/drawing/2014/main" id="{DF62D480-0606-4ACD-963C-666E54F8EC93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257;p37">
              <a:extLst>
                <a:ext uri="{FF2B5EF4-FFF2-40B4-BE49-F238E27FC236}">
                  <a16:creationId xmlns:a16="http://schemas.microsoft.com/office/drawing/2014/main" id="{7BFA5453-AF7D-44EE-A8B3-4AE280F34CC5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258;p37">
              <a:extLst>
                <a:ext uri="{FF2B5EF4-FFF2-40B4-BE49-F238E27FC236}">
                  <a16:creationId xmlns:a16="http://schemas.microsoft.com/office/drawing/2014/main" id="{8076186D-EDAD-497E-9B84-1ACAA56BFC2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259;p37">
              <a:extLst>
                <a:ext uri="{FF2B5EF4-FFF2-40B4-BE49-F238E27FC236}">
                  <a16:creationId xmlns:a16="http://schemas.microsoft.com/office/drawing/2014/main" id="{A89DF904-8CC6-442A-B5CD-AC7E3B2B6D6D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260;p37">
              <a:extLst>
                <a:ext uri="{FF2B5EF4-FFF2-40B4-BE49-F238E27FC236}">
                  <a16:creationId xmlns:a16="http://schemas.microsoft.com/office/drawing/2014/main" id="{E81F8E62-8DE8-4F75-9DC7-66F9BCDFD0B6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261;p37">
              <a:extLst>
                <a:ext uri="{FF2B5EF4-FFF2-40B4-BE49-F238E27FC236}">
                  <a16:creationId xmlns:a16="http://schemas.microsoft.com/office/drawing/2014/main" id="{DC8CD451-17EF-4959-9487-2E8403CA3DF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262;p37">
              <a:extLst>
                <a:ext uri="{FF2B5EF4-FFF2-40B4-BE49-F238E27FC236}">
                  <a16:creationId xmlns:a16="http://schemas.microsoft.com/office/drawing/2014/main" id="{76A3D4CB-7CBF-4AAA-B251-F71BEEE47C6B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263;p37">
              <a:extLst>
                <a:ext uri="{FF2B5EF4-FFF2-40B4-BE49-F238E27FC236}">
                  <a16:creationId xmlns:a16="http://schemas.microsoft.com/office/drawing/2014/main" id="{438D8FDC-5D15-4D55-A7A6-2480A759566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264;p37">
              <a:extLst>
                <a:ext uri="{FF2B5EF4-FFF2-40B4-BE49-F238E27FC236}">
                  <a16:creationId xmlns:a16="http://schemas.microsoft.com/office/drawing/2014/main" id="{3062738C-657B-4813-9BF5-A7DFFB8B70AC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265;p37">
              <a:extLst>
                <a:ext uri="{FF2B5EF4-FFF2-40B4-BE49-F238E27FC236}">
                  <a16:creationId xmlns:a16="http://schemas.microsoft.com/office/drawing/2014/main" id="{DCE6B8A0-592B-4CEF-AE8B-91F75DB759E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266;p37">
              <a:extLst>
                <a:ext uri="{FF2B5EF4-FFF2-40B4-BE49-F238E27FC236}">
                  <a16:creationId xmlns:a16="http://schemas.microsoft.com/office/drawing/2014/main" id="{713E5AFF-4BBE-4FA6-98C1-0482EF453272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267;p37">
              <a:extLst>
                <a:ext uri="{FF2B5EF4-FFF2-40B4-BE49-F238E27FC236}">
                  <a16:creationId xmlns:a16="http://schemas.microsoft.com/office/drawing/2014/main" id="{444ED3AB-C475-459A-AC3C-84615ACADE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268;p37">
              <a:extLst>
                <a:ext uri="{FF2B5EF4-FFF2-40B4-BE49-F238E27FC236}">
                  <a16:creationId xmlns:a16="http://schemas.microsoft.com/office/drawing/2014/main" id="{32CE7E8F-E02F-409D-A1C0-AC90F6D7AFA8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269;p37">
              <a:extLst>
                <a:ext uri="{FF2B5EF4-FFF2-40B4-BE49-F238E27FC236}">
                  <a16:creationId xmlns:a16="http://schemas.microsoft.com/office/drawing/2014/main" id="{AABFC080-9DD1-4782-B15D-5219B3DE1110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270;p37">
              <a:extLst>
                <a:ext uri="{FF2B5EF4-FFF2-40B4-BE49-F238E27FC236}">
                  <a16:creationId xmlns:a16="http://schemas.microsoft.com/office/drawing/2014/main" id="{0D1501D3-5987-45EE-AD09-E4D6A3428D3B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271;p37">
              <a:extLst>
                <a:ext uri="{FF2B5EF4-FFF2-40B4-BE49-F238E27FC236}">
                  <a16:creationId xmlns:a16="http://schemas.microsoft.com/office/drawing/2014/main" id="{ACF24C5C-A9A3-49E4-86E7-D4050F29CEA8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272;p37">
              <a:extLst>
                <a:ext uri="{FF2B5EF4-FFF2-40B4-BE49-F238E27FC236}">
                  <a16:creationId xmlns:a16="http://schemas.microsoft.com/office/drawing/2014/main" id="{C23A20CB-1401-4E31-B7C5-928A43B6712D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273;p37">
              <a:extLst>
                <a:ext uri="{FF2B5EF4-FFF2-40B4-BE49-F238E27FC236}">
                  <a16:creationId xmlns:a16="http://schemas.microsoft.com/office/drawing/2014/main" id="{825AF024-E16F-40FE-8391-A8433A7DAD13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274;p37">
              <a:extLst>
                <a:ext uri="{FF2B5EF4-FFF2-40B4-BE49-F238E27FC236}">
                  <a16:creationId xmlns:a16="http://schemas.microsoft.com/office/drawing/2014/main" id="{7FB4D1F4-459F-4F15-A590-F3672E9BA2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275;p37">
              <a:extLst>
                <a:ext uri="{FF2B5EF4-FFF2-40B4-BE49-F238E27FC236}">
                  <a16:creationId xmlns:a16="http://schemas.microsoft.com/office/drawing/2014/main" id="{F1949264-1B5B-4A5E-8DBD-BCAB3E5657F2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276;p37">
              <a:extLst>
                <a:ext uri="{FF2B5EF4-FFF2-40B4-BE49-F238E27FC236}">
                  <a16:creationId xmlns:a16="http://schemas.microsoft.com/office/drawing/2014/main" id="{B5B61DA5-9CE5-497E-BDA8-F9A48E9D34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277;p37">
              <a:extLst>
                <a:ext uri="{FF2B5EF4-FFF2-40B4-BE49-F238E27FC236}">
                  <a16:creationId xmlns:a16="http://schemas.microsoft.com/office/drawing/2014/main" id="{0E8F32E9-5A65-47E7-B0DB-05BDDF2C7A8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278;p37">
              <a:extLst>
                <a:ext uri="{FF2B5EF4-FFF2-40B4-BE49-F238E27FC236}">
                  <a16:creationId xmlns:a16="http://schemas.microsoft.com/office/drawing/2014/main" id="{D46F6FCD-658F-4F44-BD91-515A7066A6C7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279;p37">
              <a:extLst>
                <a:ext uri="{FF2B5EF4-FFF2-40B4-BE49-F238E27FC236}">
                  <a16:creationId xmlns:a16="http://schemas.microsoft.com/office/drawing/2014/main" id="{C014659A-CA77-4E3B-A017-F5F8A245C486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280;p37">
              <a:extLst>
                <a:ext uri="{FF2B5EF4-FFF2-40B4-BE49-F238E27FC236}">
                  <a16:creationId xmlns:a16="http://schemas.microsoft.com/office/drawing/2014/main" id="{D4D00B85-E3DA-426B-9AE2-27A58BCA02D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281;p37">
              <a:extLst>
                <a:ext uri="{FF2B5EF4-FFF2-40B4-BE49-F238E27FC236}">
                  <a16:creationId xmlns:a16="http://schemas.microsoft.com/office/drawing/2014/main" id="{F0754CA7-C613-4F04-81C1-A529B9E4FF87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282;p37">
              <a:extLst>
                <a:ext uri="{FF2B5EF4-FFF2-40B4-BE49-F238E27FC236}">
                  <a16:creationId xmlns:a16="http://schemas.microsoft.com/office/drawing/2014/main" id="{5B310CC8-1926-42AF-BD41-EF9F041A145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283;p37">
              <a:extLst>
                <a:ext uri="{FF2B5EF4-FFF2-40B4-BE49-F238E27FC236}">
                  <a16:creationId xmlns:a16="http://schemas.microsoft.com/office/drawing/2014/main" id="{B75D4832-07B6-4A19-B616-CB36123B9ED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284;p37">
              <a:extLst>
                <a:ext uri="{FF2B5EF4-FFF2-40B4-BE49-F238E27FC236}">
                  <a16:creationId xmlns:a16="http://schemas.microsoft.com/office/drawing/2014/main" id="{F525BFA3-1FC0-495E-A7EA-B8D93B0BFF94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285;p37">
              <a:extLst>
                <a:ext uri="{FF2B5EF4-FFF2-40B4-BE49-F238E27FC236}">
                  <a16:creationId xmlns:a16="http://schemas.microsoft.com/office/drawing/2014/main" id="{A6ADD75C-8A06-497B-8F4C-18B96B799C2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286;p37">
              <a:extLst>
                <a:ext uri="{FF2B5EF4-FFF2-40B4-BE49-F238E27FC236}">
                  <a16:creationId xmlns:a16="http://schemas.microsoft.com/office/drawing/2014/main" id="{0FEB9938-24EA-49D3-AA23-D356E6E0D8BD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287;p37">
              <a:extLst>
                <a:ext uri="{FF2B5EF4-FFF2-40B4-BE49-F238E27FC236}">
                  <a16:creationId xmlns:a16="http://schemas.microsoft.com/office/drawing/2014/main" id="{942BD98C-E3AF-4904-96FC-335E5536003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288;p37">
              <a:extLst>
                <a:ext uri="{FF2B5EF4-FFF2-40B4-BE49-F238E27FC236}">
                  <a16:creationId xmlns:a16="http://schemas.microsoft.com/office/drawing/2014/main" id="{83DE4DA3-E080-4C57-8106-C2ED8CBC7CEB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289;p37">
              <a:extLst>
                <a:ext uri="{FF2B5EF4-FFF2-40B4-BE49-F238E27FC236}">
                  <a16:creationId xmlns:a16="http://schemas.microsoft.com/office/drawing/2014/main" id="{E953212D-0F22-4E3F-BFA1-DE84F5AFF347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290;p37">
              <a:extLst>
                <a:ext uri="{FF2B5EF4-FFF2-40B4-BE49-F238E27FC236}">
                  <a16:creationId xmlns:a16="http://schemas.microsoft.com/office/drawing/2014/main" id="{0FADCD21-259A-464E-8853-7B2272D39A6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291;p37">
              <a:extLst>
                <a:ext uri="{FF2B5EF4-FFF2-40B4-BE49-F238E27FC236}">
                  <a16:creationId xmlns:a16="http://schemas.microsoft.com/office/drawing/2014/main" id="{8572087F-D891-4461-BDBF-058997F0067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292;p37">
              <a:extLst>
                <a:ext uri="{FF2B5EF4-FFF2-40B4-BE49-F238E27FC236}">
                  <a16:creationId xmlns:a16="http://schemas.microsoft.com/office/drawing/2014/main" id="{12C1DB9F-6D41-4838-97AE-3D20B0498AC6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293;p37">
              <a:extLst>
                <a:ext uri="{FF2B5EF4-FFF2-40B4-BE49-F238E27FC236}">
                  <a16:creationId xmlns:a16="http://schemas.microsoft.com/office/drawing/2014/main" id="{3AD2CB03-6AD7-4EA0-8D3F-20C418B64EB4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294;p37">
              <a:extLst>
                <a:ext uri="{FF2B5EF4-FFF2-40B4-BE49-F238E27FC236}">
                  <a16:creationId xmlns:a16="http://schemas.microsoft.com/office/drawing/2014/main" id="{E6359747-FD61-4E8A-9258-5C2DD8D5E29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295;p37">
              <a:extLst>
                <a:ext uri="{FF2B5EF4-FFF2-40B4-BE49-F238E27FC236}">
                  <a16:creationId xmlns:a16="http://schemas.microsoft.com/office/drawing/2014/main" id="{5FC11CD1-1CB1-49EF-80D1-A0DCED098AA6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296;p37">
              <a:extLst>
                <a:ext uri="{FF2B5EF4-FFF2-40B4-BE49-F238E27FC236}">
                  <a16:creationId xmlns:a16="http://schemas.microsoft.com/office/drawing/2014/main" id="{F48DF76F-AC68-4B0B-B9C5-778E6D4CF97A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297;p37">
              <a:extLst>
                <a:ext uri="{FF2B5EF4-FFF2-40B4-BE49-F238E27FC236}">
                  <a16:creationId xmlns:a16="http://schemas.microsoft.com/office/drawing/2014/main" id="{D6E91EF4-A27D-4AC2-9BA4-1DD6E0F142B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298;p37">
              <a:extLst>
                <a:ext uri="{FF2B5EF4-FFF2-40B4-BE49-F238E27FC236}">
                  <a16:creationId xmlns:a16="http://schemas.microsoft.com/office/drawing/2014/main" id="{0E09B3E3-8293-430F-B776-9746DCA2E67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299;p37">
              <a:extLst>
                <a:ext uri="{FF2B5EF4-FFF2-40B4-BE49-F238E27FC236}">
                  <a16:creationId xmlns:a16="http://schemas.microsoft.com/office/drawing/2014/main" id="{9DFA10D4-9F51-4879-BDBB-75C5AE93DAC3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300;p37">
              <a:extLst>
                <a:ext uri="{FF2B5EF4-FFF2-40B4-BE49-F238E27FC236}">
                  <a16:creationId xmlns:a16="http://schemas.microsoft.com/office/drawing/2014/main" id="{1167B83D-6254-447D-87D3-5AEE15C2FF7D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301;p37">
              <a:extLst>
                <a:ext uri="{FF2B5EF4-FFF2-40B4-BE49-F238E27FC236}">
                  <a16:creationId xmlns:a16="http://schemas.microsoft.com/office/drawing/2014/main" id="{4DDDC2FF-C52D-4B1E-80D6-4F237A1BCE5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302;p37">
              <a:extLst>
                <a:ext uri="{FF2B5EF4-FFF2-40B4-BE49-F238E27FC236}">
                  <a16:creationId xmlns:a16="http://schemas.microsoft.com/office/drawing/2014/main" id="{5A753124-25AC-462D-B853-539D735D3FC4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303;p37">
              <a:extLst>
                <a:ext uri="{FF2B5EF4-FFF2-40B4-BE49-F238E27FC236}">
                  <a16:creationId xmlns:a16="http://schemas.microsoft.com/office/drawing/2014/main" id="{7424E8ED-BC9B-45CC-B897-19BA78853857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304;p37">
              <a:extLst>
                <a:ext uri="{FF2B5EF4-FFF2-40B4-BE49-F238E27FC236}">
                  <a16:creationId xmlns:a16="http://schemas.microsoft.com/office/drawing/2014/main" id="{3A259248-9332-4161-9402-7D53448B110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305;p37">
              <a:extLst>
                <a:ext uri="{FF2B5EF4-FFF2-40B4-BE49-F238E27FC236}">
                  <a16:creationId xmlns:a16="http://schemas.microsoft.com/office/drawing/2014/main" id="{3E514E07-5536-4A74-AE29-0FD90529B801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306;p37">
              <a:extLst>
                <a:ext uri="{FF2B5EF4-FFF2-40B4-BE49-F238E27FC236}">
                  <a16:creationId xmlns:a16="http://schemas.microsoft.com/office/drawing/2014/main" id="{080D5909-ED53-4158-B172-2B35E9843FE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307;p37">
              <a:extLst>
                <a:ext uri="{FF2B5EF4-FFF2-40B4-BE49-F238E27FC236}">
                  <a16:creationId xmlns:a16="http://schemas.microsoft.com/office/drawing/2014/main" id="{B8265781-5F9A-422F-986B-5B829AD8A65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308;p37">
              <a:extLst>
                <a:ext uri="{FF2B5EF4-FFF2-40B4-BE49-F238E27FC236}">
                  <a16:creationId xmlns:a16="http://schemas.microsoft.com/office/drawing/2014/main" id="{4321A564-CC62-434B-875B-5DEDD732B0FF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309;p37">
              <a:extLst>
                <a:ext uri="{FF2B5EF4-FFF2-40B4-BE49-F238E27FC236}">
                  <a16:creationId xmlns:a16="http://schemas.microsoft.com/office/drawing/2014/main" id="{3998B8C6-EC25-491E-B3E3-30AECAEB34B5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310;p37">
              <a:extLst>
                <a:ext uri="{FF2B5EF4-FFF2-40B4-BE49-F238E27FC236}">
                  <a16:creationId xmlns:a16="http://schemas.microsoft.com/office/drawing/2014/main" id="{50EF0E69-A303-4DC0-BBE8-844BCF67F1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311;p37">
              <a:extLst>
                <a:ext uri="{FF2B5EF4-FFF2-40B4-BE49-F238E27FC236}">
                  <a16:creationId xmlns:a16="http://schemas.microsoft.com/office/drawing/2014/main" id="{9471C137-C986-4EAC-997C-CFA8B8FEDC2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312;p37">
              <a:extLst>
                <a:ext uri="{FF2B5EF4-FFF2-40B4-BE49-F238E27FC236}">
                  <a16:creationId xmlns:a16="http://schemas.microsoft.com/office/drawing/2014/main" id="{24A4BFF9-7D96-42F6-A149-91B3A0F62E25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313;p37">
              <a:extLst>
                <a:ext uri="{FF2B5EF4-FFF2-40B4-BE49-F238E27FC236}">
                  <a16:creationId xmlns:a16="http://schemas.microsoft.com/office/drawing/2014/main" id="{D163384B-9BF6-4E67-8E32-0ADD22EB5471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314;p37">
              <a:extLst>
                <a:ext uri="{FF2B5EF4-FFF2-40B4-BE49-F238E27FC236}">
                  <a16:creationId xmlns:a16="http://schemas.microsoft.com/office/drawing/2014/main" id="{D9547458-5460-4F4E-9986-85320289DE8F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315;p37">
              <a:extLst>
                <a:ext uri="{FF2B5EF4-FFF2-40B4-BE49-F238E27FC236}">
                  <a16:creationId xmlns:a16="http://schemas.microsoft.com/office/drawing/2014/main" id="{04836D5F-E9D1-41A6-B21C-1D6FE9DC041E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316;p37">
              <a:extLst>
                <a:ext uri="{FF2B5EF4-FFF2-40B4-BE49-F238E27FC236}">
                  <a16:creationId xmlns:a16="http://schemas.microsoft.com/office/drawing/2014/main" id="{C2045D74-2D1D-4F88-857F-2EE42A357F79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317;p37">
              <a:extLst>
                <a:ext uri="{FF2B5EF4-FFF2-40B4-BE49-F238E27FC236}">
                  <a16:creationId xmlns:a16="http://schemas.microsoft.com/office/drawing/2014/main" id="{22D3A3D3-2A7B-47F3-902C-745A1CF1CC5A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318;p37">
              <a:extLst>
                <a:ext uri="{FF2B5EF4-FFF2-40B4-BE49-F238E27FC236}">
                  <a16:creationId xmlns:a16="http://schemas.microsoft.com/office/drawing/2014/main" id="{39C185B8-8393-4D98-9A61-4D7F46A82AA5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319;p37">
              <a:extLst>
                <a:ext uri="{FF2B5EF4-FFF2-40B4-BE49-F238E27FC236}">
                  <a16:creationId xmlns:a16="http://schemas.microsoft.com/office/drawing/2014/main" id="{B2E7EB2C-13B9-44C5-958E-FA0A5493AC2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320;p37">
              <a:extLst>
                <a:ext uri="{FF2B5EF4-FFF2-40B4-BE49-F238E27FC236}">
                  <a16:creationId xmlns:a16="http://schemas.microsoft.com/office/drawing/2014/main" id="{80341BEC-48AA-421F-B623-CE2742BD243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321;p37">
              <a:extLst>
                <a:ext uri="{FF2B5EF4-FFF2-40B4-BE49-F238E27FC236}">
                  <a16:creationId xmlns:a16="http://schemas.microsoft.com/office/drawing/2014/main" id="{4E189DC4-6146-488A-8977-3B28B03FD91D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Screenshot</a:t>
            </a:r>
            <a:br>
              <a:rPr lang="en" sz="2000" dirty="0"/>
            </a:br>
            <a:r>
              <a:rPr lang="en" sz="2000" dirty="0"/>
              <a:t>of the</a:t>
            </a:r>
            <a:br>
              <a:rPr lang="en" sz="2000" dirty="0"/>
            </a:br>
            <a:r>
              <a:rPr lang="en" sz="2000" dirty="0"/>
              <a:t>dashboard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9" name="Google Shape;2020;p33">
            <a:extLst>
              <a:ext uri="{FF2B5EF4-FFF2-40B4-BE49-F238E27FC236}">
                <a16:creationId xmlns:a16="http://schemas.microsoft.com/office/drawing/2014/main" id="{D3D64C54-7F90-4380-AF4C-113FF61E1943}"/>
              </a:ext>
            </a:extLst>
          </p:cNvPr>
          <p:cNvGrpSpPr/>
          <p:nvPr/>
        </p:nvGrpSpPr>
        <p:grpSpPr>
          <a:xfrm>
            <a:off x="1752906" y="350195"/>
            <a:ext cx="7060353" cy="4367720"/>
            <a:chOff x="1177450" y="241631"/>
            <a:chExt cx="6173152" cy="3616776"/>
          </a:xfrm>
        </p:grpSpPr>
        <p:sp>
          <p:nvSpPr>
            <p:cNvPr id="10" name="Google Shape;2021;p33">
              <a:extLst>
                <a:ext uri="{FF2B5EF4-FFF2-40B4-BE49-F238E27FC236}">
                  <a16:creationId xmlns:a16="http://schemas.microsoft.com/office/drawing/2014/main" id="{CFF7ED41-45D9-4499-8E1C-83BDC454DE3A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022;p33">
              <a:extLst>
                <a:ext uri="{FF2B5EF4-FFF2-40B4-BE49-F238E27FC236}">
                  <a16:creationId xmlns:a16="http://schemas.microsoft.com/office/drawing/2014/main" id="{0EFF325E-FBF2-4B65-8FD6-3AD25F8DD2D6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23;p33">
              <a:extLst>
                <a:ext uri="{FF2B5EF4-FFF2-40B4-BE49-F238E27FC236}">
                  <a16:creationId xmlns:a16="http://schemas.microsoft.com/office/drawing/2014/main" id="{02A21D05-4096-470E-A575-068EABC933F8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24;p33">
              <a:extLst>
                <a:ext uri="{FF2B5EF4-FFF2-40B4-BE49-F238E27FC236}">
                  <a16:creationId xmlns:a16="http://schemas.microsoft.com/office/drawing/2014/main" id="{5417F13B-3E36-41F7-A97C-ADB31016094F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B363BE6-6A7D-4FB7-BE66-E701DF3C5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84" y="620983"/>
            <a:ext cx="6246879" cy="38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9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322;p37">
            <a:extLst>
              <a:ext uri="{FF2B5EF4-FFF2-40B4-BE49-F238E27FC236}">
                <a16:creationId xmlns:a16="http://schemas.microsoft.com/office/drawing/2014/main" id="{ADC2AF00-1819-4FE0-8F6C-CFB7295AD0D1}"/>
              </a:ext>
            </a:extLst>
          </p:cNvPr>
          <p:cNvGrpSpPr/>
          <p:nvPr/>
        </p:nvGrpSpPr>
        <p:grpSpPr>
          <a:xfrm>
            <a:off x="4990291" y="996236"/>
            <a:ext cx="3387092" cy="3293662"/>
            <a:chOff x="1926580" y="602477"/>
            <a:chExt cx="4456273" cy="4762466"/>
          </a:xfrm>
        </p:grpSpPr>
        <p:sp>
          <p:nvSpPr>
            <p:cNvPr id="266" name="Google Shape;2323;p37">
              <a:extLst>
                <a:ext uri="{FF2B5EF4-FFF2-40B4-BE49-F238E27FC236}">
                  <a16:creationId xmlns:a16="http://schemas.microsoft.com/office/drawing/2014/main" id="{7F352699-6B59-40C1-BE87-F8AC76A95AF3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324;p37">
              <a:extLst>
                <a:ext uri="{FF2B5EF4-FFF2-40B4-BE49-F238E27FC236}">
                  <a16:creationId xmlns:a16="http://schemas.microsoft.com/office/drawing/2014/main" id="{97DAD0AF-4DBE-4EB2-854B-CD16E150CF48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325;p37">
              <a:extLst>
                <a:ext uri="{FF2B5EF4-FFF2-40B4-BE49-F238E27FC236}">
                  <a16:creationId xmlns:a16="http://schemas.microsoft.com/office/drawing/2014/main" id="{CC17DDF5-976D-413C-973B-320C56FFAE65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326;p37">
              <a:extLst>
                <a:ext uri="{FF2B5EF4-FFF2-40B4-BE49-F238E27FC236}">
                  <a16:creationId xmlns:a16="http://schemas.microsoft.com/office/drawing/2014/main" id="{311CA48F-4CFD-4EC3-B174-60C0E7956E5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327;p37">
              <a:extLst>
                <a:ext uri="{FF2B5EF4-FFF2-40B4-BE49-F238E27FC236}">
                  <a16:creationId xmlns:a16="http://schemas.microsoft.com/office/drawing/2014/main" id="{6242C820-B467-4BC0-9E08-08BE68442D62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328;p37">
              <a:extLst>
                <a:ext uri="{FF2B5EF4-FFF2-40B4-BE49-F238E27FC236}">
                  <a16:creationId xmlns:a16="http://schemas.microsoft.com/office/drawing/2014/main" id="{BD3A2DB5-3DA1-4639-A568-C2E945DB5295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329;p37">
              <a:extLst>
                <a:ext uri="{FF2B5EF4-FFF2-40B4-BE49-F238E27FC236}">
                  <a16:creationId xmlns:a16="http://schemas.microsoft.com/office/drawing/2014/main" id="{6313F22C-F439-4491-A8B1-0E31F354A61D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330;p37">
              <a:extLst>
                <a:ext uri="{FF2B5EF4-FFF2-40B4-BE49-F238E27FC236}">
                  <a16:creationId xmlns:a16="http://schemas.microsoft.com/office/drawing/2014/main" id="{2E665E70-67B2-4582-B9C1-C5C48D6DEE81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331;p37">
              <a:extLst>
                <a:ext uri="{FF2B5EF4-FFF2-40B4-BE49-F238E27FC236}">
                  <a16:creationId xmlns:a16="http://schemas.microsoft.com/office/drawing/2014/main" id="{910A4678-BED0-4421-8025-340555B0E4F6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332;p37">
              <a:extLst>
                <a:ext uri="{FF2B5EF4-FFF2-40B4-BE49-F238E27FC236}">
                  <a16:creationId xmlns:a16="http://schemas.microsoft.com/office/drawing/2014/main" id="{AEE1390F-C0D9-46CA-858C-C492E9AD621A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333;p37">
              <a:extLst>
                <a:ext uri="{FF2B5EF4-FFF2-40B4-BE49-F238E27FC236}">
                  <a16:creationId xmlns:a16="http://schemas.microsoft.com/office/drawing/2014/main" id="{B368D5EB-038A-4E5C-87AE-8A8F225314C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334;p37">
              <a:extLst>
                <a:ext uri="{FF2B5EF4-FFF2-40B4-BE49-F238E27FC236}">
                  <a16:creationId xmlns:a16="http://schemas.microsoft.com/office/drawing/2014/main" id="{4F0C780E-2B64-40C9-92AE-126E0AD51FF2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335;p37">
              <a:extLst>
                <a:ext uri="{FF2B5EF4-FFF2-40B4-BE49-F238E27FC236}">
                  <a16:creationId xmlns:a16="http://schemas.microsoft.com/office/drawing/2014/main" id="{4D7CE1B0-1CA6-4F49-B941-0F588644D514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336;p37">
              <a:extLst>
                <a:ext uri="{FF2B5EF4-FFF2-40B4-BE49-F238E27FC236}">
                  <a16:creationId xmlns:a16="http://schemas.microsoft.com/office/drawing/2014/main" id="{E5661A28-1962-453A-B5E3-6C7DB8F21C94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337;p37">
              <a:extLst>
                <a:ext uri="{FF2B5EF4-FFF2-40B4-BE49-F238E27FC236}">
                  <a16:creationId xmlns:a16="http://schemas.microsoft.com/office/drawing/2014/main" id="{E415E343-93D8-46CA-96C9-B9986AE711FE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338;p37">
              <a:extLst>
                <a:ext uri="{FF2B5EF4-FFF2-40B4-BE49-F238E27FC236}">
                  <a16:creationId xmlns:a16="http://schemas.microsoft.com/office/drawing/2014/main" id="{35E7F261-7113-4FDC-B7C3-0BD546E128E3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339;p37">
              <a:extLst>
                <a:ext uri="{FF2B5EF4-FFF2-40B4-BE49-F238E27FC236}">
                  <a16:creationId xmlns:a16="http://schemas.microsoft.com/office/drawing/2014/main" id="{8FE70595-6C3B-467B-A98B-F8549E3DB057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340;p37">
              <a:extLst>
                <a:ext uri="{FF2B5EF4-FFF2-40B4-BE49-F238E27FC236}">
                  <a16:creationId xmlns:a16="http://schemas.microsoft.com/office/drawing/2014/main" id="{F2D614FB-CD4F-421E-A9AA-F49191F1D2C8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341;p37">
              <a:extLst>
                <a:ext uri="{FF2B5EF4-FFF2-40B4-BE49-F238E27FC236}">
                  <a16:creationId xmlns:a16="http://schemas.microsoft.com/office/drawing/2014/main" id="{B4609C10-25DA-402A-99DD-03D25CC2956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342;p37">
              <a:extLst>
                <a:ext uri="{FF2B5EF4-FFF2-40B4-BE49-F238E27FC236}">
                  <a16:creationId xmlns:a16="http://schemas.microsoft.com/office/drawing/2014/main" id="{E3B66FB6-679F-4770-84FF-3504CD3730F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343;p37">
              <a:extLst>
                <a:ext uri="{FF2B5EF4-FFF2-40B4-BE49-F238E27FC236}">
                  <a16:creationId xmlns:a16="http://schemas.microsoft.com/office/drawing/2014/main" id="{70E7D861-7F04-4FE6-923D-BA57F9DB04AC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344;p37">
              <a:extLst>
                <a:ext uri="{FF2B5EF4-FFF2-40B4-BE49-F238E27FC236}">
                  <a16:creationId xmlns:a16="http://schemas.microsoft.com/office/drawing/2014/main" id="{D68FBD23-696A-410B-86EB-AACBE1DCAE60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345;p37">
              <a:extLst>
                <a:ext uri="{FF2B5EF4-FFF2-40B4-BE49-F238E27FC236}">
                  <a16:creationId xmlns:a16="http://schemas.microsoft.com/office/drawing/2014/main" id="{001851EA-3361-400D-BC5E-9A950B6C8082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346;p37">
              <a:extLst>
                <a:ext uri="{FF2B5EF4-FFF2-40B4-BE49-F238E27FC236}">
                  <a16:creationId xmlns:a16="http://schemas.microsoft.com/office/drawing/2014/main" id="{A93B2A21-5E31-407C-86D5-4544B0B25D61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47;p37">
              <a:extLst>
                <a:ext uri="{FF2B5EF4-FFF2-40B4-BE49-F238E27FC236}">
                  <a16:creationId xmlns:a16="http://schemas.microsoft.com/office/drawing/2014/main" id="{C7A38EB8-4C0B-46E8-8821-08E8DD3F1C0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348;p37">
              <a:extLst>
                <a:ext uri="{FF2B5EF4-FFF2-40B4-BE49-F238E27FC236}">
                  <a16:creationId xmlns:a16="http://schemas.microsoft.com/office/drawing/2014/main" id="{E68107D9-46C4-48D6-BB61-91242B36960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349;p37">
              <a:extLst>
                <a:ext uri="{FF2B5EF4-FFF2-40B4-BE49-F238E27FC236}">
                  <a16:creationId xmlns:a16="http://schemas.microsoft.com/office/drawing/2014/main" id="{C0A45285-6B9F-471F-A0AD-1B2A27D8A34D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350;p37">
              <a:extLst>
                <a:ext uri="{FF2B5EF4-FFF2-40B4-BE49-F238E27FC236}">
                  <a16:creationId xmlns:a16="http://schemas.microsoft.com/office/drawing/2014/main" id="{7F19FE40-A406-4E86-B63D-C88C9543DD6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351;p37">
              <a:extLst>
                <a:ext uri="{FF2B5EF4-FFF2-40B4-BE49-F238E27FC236}">
                  <a16:creationId xmlns:a16="http://schemas.microsoft.com/office/drawing/2014/main" id="{69097FA3-4F15-4EC4-A595-9FB8F1C4EDB7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352;p37">
              <a:extLst>
                <a:ext uri="{FF2B5EF4-FFF2-40B4-BE49-F238E27FC236}">
                  <a16:creationId xmlns:a16="http://schemas.microsoft.com/office/drawing/2014/main" id="{D7418484-637E-423E-B365-B7DC53D130FA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353;p37">
              <a:extLst>
                <a:ext uri="{FF2B5EF4-FFF2-40B4-BE49-F238E27FC236}">
                  <a16:creationId xmlns:a16="http://schemas.microsoft.com/office/drawing/2014/main" id="{333FB884-FFA9-4167-82CC-84C22CAD7314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354;p37">
              <a:extLst>
                <a:ext uri="{FF2B5EF4-FFF2-40B4-BE49-F238E27FC236}">
                  <a16:creationId xmlns:a16="http://schemas.microsoft.com/office/drawing/2014/main" id="{25672EFC-B453-4E8D-B15F-04E40B0A8417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355;p37">
              <a:extLst>
                <a:ext uri="{FF2B5EF4-FFF2-40B4-BE49-F238E27FC236}">
                  <a16:creationId xmlns:a16="http://schemas.microsoft.com/office/drawing/2014/main" id="{7A82601B-E15E-4F6B-BEE3-19154E7630C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356;p37">
              <a:extLst>
                <a:ext uri="{FF2B5EF4-FFF2-40B4-BE49-F238E27FC236}">
                  <a16:creationId xmlns:a16="http://schemas.microsoft.com/office/drawing/2014/main" id="{B338A2B6-851B-465E-8E38-5913E7B2EBC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357;p37">
              <a:extLst>
                <a:ext uri="{FF2B5EF4-FFF2-40B4-BE49-F238E27FC236}">
                  <a16:creationId xmlns:a16="http://schemas.microsoft.com/office/drawing/2014/main" id="{46D56B6D-CF0B-430F-ACD1-2D095AE019D2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358;p37">
              <a:extLst>
                <a:ext uri="{FF2B5EF4-FFF2-40B4-BE49-F238E27FC236}">
                  <a16:creationId xmlns:a16="http://schemas.microsoft.com/office/drawing/2014/main" id="{2DEE32DB-AE65-4DD1-8FD0-B3B5E3EACA45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359;p37">
              <a:extLst>
                <a:ext uri="{FF2B5EF4-FFF2-40B4-BE49-F238E27FC236}">
                  <a16:creationId xmlns:a16="http://schemas.microsoft.com/office/drawing/2014/main" id="{58DF617C-0C07-441E-AE8C-33D628C9A168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360;p37">
              <a:extLst>
                <a:ext uri="{FF2B5EF4-FFF2-40B4-BE49-F238E27FC236}">
                  <a16:creationId xmlns:a16="http://schemas.microsoft.com/office/drawing/2014/main" id="{B4579A83-1244-4A7D-8CFA-C36EE2D203D9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361;p37">
              <a:extLst>
                <a:ext uri="{FF2B5EF4-FFF2-40B4-BE49-F238E27FC236}">
                  <a16:creationId xmlns:a16="http://schemas.microsoft.com/office/drawing/2014/main" id="{86529D38-3BC0-40B7-BF9C-00FEE06D315F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362;p37">
              <a:extLst>
                <a:ext uri="{FF2B5EF4-FFF2-40B4-BE49-F238E27FC236}">
                  <a16:creationId xmlns:a16="http://schemas.microsoft.com/office/drawing/2014/main" id="{12681397-2D70-4355-8333-2FC5A11F47F8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363;p37">
              <a:extLst>
                <a:ext uri="{FF2B5EF4-FFF2-40B4-BE49-F238E27FC236}">
                  <a16:creationId xmlns:a16="http://schemas.microsoft.com/office/drawing/2014/main" id="{0C86DF52-1B4B-483F-A836-4F2F0EB2811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364;p37">
              <a:extLst>
                <a:ext uri="{FF2B5EF4-FFF2-40B4-BE49-F238E27FC236}">
                  <a16:creationId xmlns:a16="http://schemas.microsoft.com/office/drawing/2014/main" id="{29BF6688-F809-4E49-B543-EF084CBDDC8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365;p37">
              <a:extLst>
                <a:ext uri="{FF2B5EF4-FFF2-40B4-BE49-F238E27FC236}">
                  <a16:creationId xmlns:a16="http://schemas.microsoft.com/office/drawing/2014/main" id="{F565D374-7E3F-41F7-A80D-725249FB89D1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366;p37">
              <a:extLst>
                <a:ext uri="{FF2B5EF4-FFF2-40B4-BE49-F238E27FC236}">
                  <a16:creationId xmlns:a16="http://schemas.microsoft.com/office/drawing/2014/main" id="{6AA2DE53-7462-45B6-BF7C-FB7B407876BB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367;p37">
              <a:extLst>
                <a:ext uri="{FF2B5EF4-FFF2-40B4-BE49-F238E27FC236}">
                  <a16:creationId xmlns:a16="http://schemas.microsoft.com/office/drawing/2014/main" id="{D8D5DF88-EDBF-43D5-B691-B646FCD2AC73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368;p37">
              <a:extLst>
                <a:ext uri="{FF2B5EF4-FFF2-40B4-BE49-F238E27FC236}">
                  <a16:creationId xmlns:a16="http://schemas.microsoft.com/office/drawing/2014/main" id="{E10B1323-1735-471F-A1D0-C8E6A0E9ED74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369;p37">
              <a:extLst>
                <a:ext uri="{FF2B5EF4-FFF2-40B4-BE49-F238E27FC236}">
                  <a16:creationId xmlns:a16="http://schemas.microsoft.com/office/drawing/2014/main" id="{C111A945-14C5-4D72-A3E9-589F90A9C2FE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370;p37">
              <a:extLst>
                <a:ext uri="{FF2B5EF4-FFF2-40B4-BE49-F238E27FC236}">
                  <a16:creationId xmlns:a16="http://schemas.microsoft.com/office/drawing/2014/main" id="{444EF0FE-EDDE-44CF-BC04-97868FC3B8B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371;p37">
              <a:extLst>
                <a:ext uri="{FF2B5EF4-FFF2-40B4-BE49-F238E27FC236}">
                  <a16:creationId xmlns:a16="http://schemas.microsoft.com/office/drawing/2014/main" id="{69D29893-E35F-4268-8293-6A1ED5238C3E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372;p37">
              <a:extLst>
                <a:ext uri="{FF2B5EF4-FFF2-40B4-BE49-F238E27FC236}">
                  <a16:creationId xmlns:a16="http://schemas.microsoft.com/office/drawing/2014/main" id="{882FDDAB-07FD-47BE-A88E-465788F2827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373;p37">
              <a:extLst>
                <a:ext uri="{FF2B5EF4-FFF2-40B4-BE49-F238E27FC236}">
                  <a16:creationId xmlns:a16="http://schemas.microsoft.com/office/drawing/2014/main" id="{E10F367A-0D09-4C9B-A9B8-97C8810E64B8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374;p37">
              <a:extLst>
                <a:ext uri="{FF2B5EF4-FFF2-40B4-BE49-F238E27FC236}">
                  <a16:creationId xmlns:a16="http://schemas.microsoft.com/office/drawing/2014/main" id="{1AE4E711-3EF0-419A-9A67-892EFBA3EB0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375;p37">
              <a:extLst>
                <a:ext uri="{FF2B5EF4-FFF2-40B4-BE49-F238E27FC236}">
                  <a16:creationId xmlns:a16="http://schemas.microsoft.com/office/drawing/2014/main" id="{91728D1B-982E-4F20-BA29-33AC57FB23AD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376;p37">
              <a:extLst>
                <a:ext uri="{FF2B5EF4-FFF2-40B4-BE49-F238E27FC236}">
                  <a16:creationId xmlns:a16="http://schemas.microsoft.com/office/drawing/2014/main" id="{2ADC28FA-EFD3-4A2C-B849-FDD16A58191D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377;p37">
              <a:extLst>
                <a:ext uri="{FF2B5EF4-FFF2-40B4-BE49-F238E27FC236}">
                  <a16:creationId xmlns:a16="http://schemas.microsoft.com/office/drawing/2014/main" id="{026F8346-9B71-4469-AE79-5E6192595B6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378;p37">
              <a:extLst>
                <a:ext uri="{FF2B5EF4-FFF2-40B4-BE49-F238E27FC236}">
                  <a16:creationId xmlns:a16="http://schemas.microsoft.com/office/drawing/2014/main" id="{5B20DC4B-7400-4E76-A8AC-CCDFE169A25C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379;p37">
              <a:extLst>
                <a:ext uri="{FF2B5EF4-FFF2-40B4-BE49-F238E27FC236}">
                  <a16:creationId xmlns:a16="http://schemas.microsoft.com/office/drawing/2014/main" id="{EA479750-E9EB-4EFB-B6FE-2F4FB15864A7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380;p37">
              <a:extLst>
                <a:ext uri="{FF2B5EF4-FFF2-40B4-BE49-F238E27FC236}">
                  <a16:creationId xmlns:a16="http://schemas.microsoft.com/office/drawing/2014/main" id="{54A41C38-635F-4999-AB1D-50D76A437A3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381;p37">
              <a:extLst>
                <a:ext uri="{FF2B5EF4-FFF2-40B4-BE49-F238E27FC236}">
                  <a16:creationId xmlns:a16="http://schemas.microsoft.com/office/drawing/2014/main" id="{A3ACA388-418C-414D-A4CA-C5600E4461A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382;p37">
              <a:extLst>
                <a:ext uri="{FF2B5EF4-FFF2-40B4-BE49-F238E27FC236}">
                  <a16:creationId xmlns:a16="http://schemas.microsoft.com/office/drawing/2014/main" id="{36EFB980-BE2E-441E-8E58-B6EAD35E2CED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383;p37">
              <a:extLst>
                <a:ext uri="{FF2B5EF4-FFF2-40B4-BE49-F238E27FC236}">
                  <a16:creationId xmlns:a16="http://schemas.microsoft.com/office/drawing/2014/main" id="{0BC261A9-EC11-4817-B1DA-3CC5910DA7E8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384;p37">
              <a:extLst>
                <a:ext uri="{FF2B5EF4-FFF2-40B4-BE49-F238E27FC236}">
                  <a16:creationId xmlns:a16="http://schemas.microsoft.com/office/drawing/2014/main" id="{96F4E9BA-429A-43D5-A809-491DEB82F4A8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385;p37">
              <a:extLst>
                <a:ext uri="{FF2B5EF4-FFF2-40B4-BE49-F238E27FC236}">
                  <a16:creationId xmlns:a16="http://schemas.microsoft.com/office/drawing/2014/main" id="{502AB52E-A674-4117-A3F7-6A173170917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386;p37">
              <a:extLst>
                <a:ext uri="{FF2B5EF4-FFF2-40B4-BE49-F238E27FC236}">
                  <a16:creationId xmlns:a16="http://schemas.microsoft.com/office/drawing/2014/main" id="{52A6A528-9A15-4333-8D52-4F50EB1CEE7E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387;p37">
              <a:extLst>
                <a:ext uri="{FF2B5EF4-FFF2-40B4-BE49-F238E27FC236}">
                  <a16:creationId xmlns:a16="http://schemas.microsoft.com/office/drawing/2014/main" id="{9E07E562-3542-4076-A151-B7C7CB97383A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388;p37">
              <a:extLst>
                <a:ext uri="{FF2B5EF4-FFF2-40B4-BE49-F238E27FC236}">
                  <a16:creationId xmlns:a16="http://schemas.microsoft.com/office/drawing/2014/main" id="{BDCC71AF-A706-42A7-A14A-209B37022807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389;p37">
              <a:extLst>
                <a:ext uri="{FF2B5EF4-FFF2-40B4-BE49-F238E27FC236}">
                  <a16:creationId xmlns:a16="http://schemas.microsoft.com/office/drawing/2014/main" id="{16DEFDA9-D2C2-4B07-AC59-EA29F058EF27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390;p37">
              <a:extLst>
                <a:ext uri="{FF2B5EF4-FFF2-40B4-BE49-F238E27FC236}">
                  <a16:creationId xmlns:a16="http://schemas.microsoft.com/office/drawing/2014/main" id="{4CD5B3C8-D93C-4AF8-A037-C44D1F71484E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391;p37">
              <a:extLst>
                <a:ext uri="{FF2B5EF4-FFF2-40B4-BE49-F238E27FC236}">
                  <a16:creationId xmlns:a16="http://schemas.microsoft.com/office/drawing/2014/main" id="{02921737-C372-4EB2-9DB6-096016ADDAE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392;p37">
              <a:extLst>
                <a:ext uri="{FF2B5EF4-FFF2-40B4-BE49-F238E27FC236}">
                  <a16:creationId xmlns:a16="http://schemas.microsoft.com/office/drawing/2014/main" id="{387F4793-73CC-4816-8442-C7D66F6FCF94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393;p37">
              <a:extLst>
                <a:ext uri="{FF2B5EF4-FFF2-40B4-BE49-F238E27FC236}">
                  <a16:creationId xmlns:a16="http://schemas.microsoft.com/office/drawing/2014/main" id="{F57D6FA9-62E6-44D7-9AE4-67E6876E7384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394;p37">
              <a:extLst>
                <a:ext uri="{FF2B5EF4-FFF2-40B4-BE49-F238E27FC236}">
                  <a16:creationId xmlns:a16="http://schemas.microsoft.com/office/drawing/2014/main" id="{714ACAF2-46B7-4A1A-A44D-0DB785A8F77A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395;p37">
              <a:extLst>
                <a:ext uri="{FF2B5EF4-FFF2-40B4-BE49-F238E27FC236}">
                  <a16:creationId xmlns:a16="http://schemas.microsoft.com/office/drawing/2014/main" id="{F2045ED8-594D-4533-902A-2CD6F10F86D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396;p37">
              <a:extLst>
                <a:ext uri="{FF2B5EF4-FFF2-40B4-BE49-F238E27FC236}">
                  <a16:creationId xmlns:a16="http://schemas.microsoft.com/office/drawing/2014/main" id="{644C7321-4183-48F0-9218-25D929A563A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397;p37">
              <a:extLst>
                <a:ext uri="{FF2B5EF4-FFF2-40B4-BE49-F238E27FC236}">
                  <a16:creationId xmlns:a16="http://schemas.microsoft.com/office/drawing/2014/main" id="{AC649377-8CC3-4C29-B87F-F39A6A62E88F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398;p37">
              <a:extLst>
                <a:ext uri="{FF2B5EF4-FFF2-40B4-BE49-F238E27FC236}">
                  <a16:creationId xmlns:a16="http://schemas.microsoft.com/office/drawing/2014/main" id="{29A4E6FA-0F8D-47F6-9108-5FF24B639966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399;p37">
              <a:extLst>
                <a:ext uri="{FF2B5EF4-FFF2-40B4-BE49-F238E27FC236}">
                  <a16:creationId xmlns:a16="http://schemas.microsoft.com/office/drawing/2014/main" id="{17CF4F65-738A-476B-B941-331A22B322B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400;p37">
              <a:extLst>
                <a:ext uri="{FF2B5EF4-FFF2-40B4-BE49-F238E27FC236}">
                  <a16:creationId xmlns:a16="http://schemas.microsoft.com/office/drawing/2014/main" id="{E4AA838D-87D3-4E1C-89D2-7140CC8C05E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401;p37">
              <a:extLst>
                <a:ext uri="{FF2B5EF4-FFF2-40B4-BE49-F238E27FC236}">
                  <a16:creationId xmlns:a16="http://schemas.microsoft.com/office/drawing/2014/main" id="{74E69216-140A-4441-966E-567DB35A1F9E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402;p37">
              <a:extLst>
                <a:ext uri="{FF2B5EF4-FFF2-40B4-BE49-F238E27FC236}">
                  <a16:creationId xmlns:a16="http://schemas.microsoft.com/office/drawing/2014/main" id="{C8D172CA-9084-46E2-A1CD-525D87F5C682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403;p37">
              <a:extLst>
                <a:ext uri="{FF2B5EF4-FFF2-40B4-BE49-F238E27FC236}">
                  <a16:creationId xmlns:a16="http://schemas.microsoft.com/office/drawing/2014/main" id="{C57FAA9C-EFE8-465D-AC92-8CE5D03BCCB9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404;p37">
              <a:extLst>
                <a:ext uri="{FF2B5EF4-FFF2-40B4-BE49-F238E27FC236}">
                  <a16:creationId xmlns:a16="http://schemas.microsoft.com/office/drawing/2014/main" id="{5B83A5DE-F533-4492-9EBD-DA65079022EE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405;p37">
              <a:extLst>
                <a:ext uri="{FF2B5EF4-FFF2-40B4-BE49-F238E27FC236}">
                  <a16:creationId xmlns:a16="http://schemas.microsoft.com/office/drawing/2014/main" id="{CD141586-72AC-435E-BFD6-64E3C4FD3241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406;p37">
              <a:extLst>
                <a:ext uri="{FF2B5EF4-FFF2-40B4-BE49-F238E27FC236}">
                  <a16:creationId xmlns:a16="http://schemas.microsoft.com/office/drawing/2014/main" id="{6D962543-9E72-4576-8472-92D5B0CCAD54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407;p37">
              <a:extLst>
                <a:ext uri="{FF2B5EF4-FFF2-40B4-BE49-F238E27FC236}">
                  <a16:creationId xmlns:a16="http://schemas.microsoft.com/office/drawing/2014/main" id="{375D641E-16C9-4F67-B28F-EF54DC475632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408;p37">
              <a:extLst>
                <a:ext uri="{FF2B5EF4-FFF2-40B4-BE49-F238E27FC236}">
                  <a16:creationId xmlns:a16="http://schemas.microsoft.com/office/drawing/2014/main" id="{4F79B6B6-B55F-45EA-93BD-7D52579F0078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409;p37">
              <a:extLst>
                <a:ext uri="{FF2B5EF4-FFF2-40B4-BE49-F238E27FC236}">
                  <a16:creationId xmlns:a16="http://schemas.microsoft.com/office/drawing/2014/main" id="{BAA73EE8-A60E-4E2C-AE00-7EFFE0AE555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410;p37">
              <a:extLst>
                <a:ext uri="{FF2B5EF4-FFF2-40B4-BE49-F238E27FC236}">
                  <a16:creationId xmlns:a16="http://schemas.microsoft.com/office/drawing/2014/main" id="{5AE29B02-5671-444F-9E82-73AE4407749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411;p37">
              <a:extLst>
                <a:ext uri="{FF2B5EF4-FFF2-40B4-BE49-F238E27FC236}">
                  <a16:creationId xmlns:a16="http://schemas.microsoft.com/office/drawing/2014/main" id="{30CA7063-D3E6-4935-98D7-A7EC4BD4708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412;p37">
              <a:extLst>
                <a:ext uri="{FF2B5EF4-FFF2-40B4-BE49-F238E27FC236}">
                  <a16:creationId xmlns:a16="http://schemas.microsoft.com/office/drawing/2014/main" id="{40EDA964-47FF-45E9-8D03-6F480C7E2759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413;p37">
              <a:extLst>
                <a:ext uri="{FF2B5EF4-FFF2-40B4-BE49-F238E27FC236}">
                  <a16:creationId xmlns:a16="http://schemas.microsoft.com/office/drawing/2014/main" id="{06541F9A-B75B-45E9-8CE3-C9337869F33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414;p37">
              <a:extLst>
                <a:ext uri="{FF2B5EF4-FFF2-40B4-BE49-F238E27FC236}">
                  <a16:creationId xmlns:a16="http://schemas.microsoft.com/office/drawing/2014/main" id="{827A70D6-6703-48BF-8928-EB0137E5D3EE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415;p37">
              <a:extLst>
                <a:ext uri="{FF2B5EF4-FFF2-40B4-BE49-F238E27FC236}">
                  <a16:creationId xmlns:a16="http://schemas.microsoft.com/office/drawing/2014/main" id="{61B71273-ACE2-4C74-9C60-67A62722CEE2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416;p37">
              <a:extLst>
                <a:ext uri="{FF2B5EF4-FFF2-40B4-BE49-F238E27FC236}">
                  <a16:creationId xmlns:a16="http://schemas.microsoft.com/office/drawing/2014/main" id="{EDAE6B01-59E6-4212-ADF8-7512F0217ECB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417;p37">
              <a:extLst>
                <a:ext uri="{FF2B5EF4-FFF2-40B4-BE49-F238E27FC236}">
                  <a16:creationId xmlns:a16="http://schemas.microsoft.com/office/drawing/2014/main" id="{35813CAA-2EBF-47C8-B056-4BA6FD233B6B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418;p37">
              <a:extLst>
                <a:ext uri="{FF2B5EF4-FFF2-40B4-BE49-F238E27FC236}">
                  <a16:creationId xmlns:a16="http://schemas.microsoft.com/office/drawing/2014/main" id="{1B1D1AA4-313C-442E-BAF4-D921FBEB9ED1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419;p37">
              <a:extLst>
                <a:ext uri="{FF2B5EF4-FFF2-40B4-BE49-F238E27FC236}">
                  <a16:creationId xmlns:a16="http://schemas.microsoft.com/office/drawing/2014/main" id="{6E65E42C-452A-4313-9A9A-515D86D47A7F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420;p37">
              <a:extLst>
                <a:ext uri="{FF2B5EF4-FFF2-40B4-BE49-F238E27FC236}">
                  <a16:creationId xmlns:a16="http://schemas.microsoft.com/office/drawing/2014/main" id="{DCB9A06A-4AE4-4AF5-BC08-A67145D9BB66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421;p37">
              <a:extLst>
                <a:ext uri="{FF2B5EF4-FFF2-40B4-BE49-F238E27FC236}">
                  <a16:creationId xmlns:a16="http://schemas.microsoft.com/office/drawing/2014/main" id="{6CFFB06D-24B2-48F3-B048-A378319D9DD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422;p37">
              <a:extLst>
                <a:ext uri="{FF2B5EF4-FFF2-40B4-BE49-F238E27FC236}">
                  <a16:creationId xmlns:a16="http://schemas.microsoft.com/office/drawing/2014/main" id="{97C4FA58-DAFF-455E-83B8-BFA74DA5397E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423;p37">
              <a:extLst>
                <a:ext uri="{FF2B5EF4-FFF2-40B4-BE49-F238E27FC236}">
                  <a16:creationId xmlns:a16="http://schemas.microsoft.com/office/drawing/2014/main" id="{9384D996-FF7C-47FF-A039-B34CA734D1BA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424;p37">
              <a:extLst>
                <a:ext uri="{FF2B5EF4-FFF2-40B4-BE49-F238E27FC236}">
                  <a16:creationId xmlns:a16="http://schemas.microsoft.com/office/drawing/2014/main" id="{EB14524B-2E28-4625-A3A7-38445F88FC41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425;p37">
              <a:extLst>
                <a:ext uri="{FF2B5EF4-FFF2-40B4-BE49-F238E27FC236}">
                  <a16:creationId xmlns:a16="http://schemas.microsoft.com/office/drawing/2014/main" id="{FB6C52FF-51D1-4A18-A5DE-25CC38991161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426;p37">
              <a:extLst>
                <a:ext uri="{FF2B5EF4-FFF2-40B4-BE49-F238E27FC236}">
                  <a16:creationId xmlns:a16="http://schemas.microsoft.com/office/drawing/2014/main" id="{A36251F9-1BE7-45BF-ABCA-30A3316C25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427;p37">
              <a:extLst>
                <a:ext uri="{FF2B5EF4-FFF2-40B4-BE49-F238E27FC236}">
                  <a16:creationId xmlns:a16="http://schemas.microsoft.com/office/drawing/2014/main" id="{F8D75C08-C91E-4768-BF05-DFF6CEADCC6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428;p37">
              <a:extLst>
                <a:ext uri="{FF2B5EF4-FFF2-40B4-BE49-F238E27FC236}">
                  <a16:creationId xmlns:a16="http://schemas.microsoft.com/office/drawing/2014/main" id="{11002500-71EE-4611-A1B1-3331DE63334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429;p37">
              <a:extLst>
                <a:ext uri="{FF2B5EF4-FFF2-40B4-BE49-F238E27FC236}">
                  <a16:creationId xmlns:a16="http://schemas.microsoft.com/office/drawing/2014/main" id="{02638216-DB4F-48AC-BA20-A4012CE5CDD1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430;p37">
              <a:extLst>
                <a:ext uri="{FF2B5EF4-FFF2-40B4-BE49-F238E27FC236}">
                  <a16:creationId xmlns:a16="http://schemas.microsoft.com/office/drawing/2014/main" id="{36457BEB-8570-4B6B-B662-6B7B1FD9E0C2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431;p37">
              <a:extLst>
                <a:ext uri="{FF2B5EF4-FFF2-40B4-BE49-F238E27FC236}">
                  <a16:creationId xmlns:a16="http://schemas.microsoft.com/office/drawing/2014/main" id="{30D3F231-9C09-4BE5-8F3F-252EA254FDA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432;p37">
              <a:extLst>
                <a:ext uri="{FF2B5EF4-FFF2-40B4-BE49-F238E27FC236}">
                  <a16:creationId xmlns:a16="http://schemas.microsoft.com/office/drawing/2014/main" id="{D5C65310-8FFD-4C0A-9252-17D16D3668D5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433;p37">
              <a:extLst>
                <a:ext uri="{FF2B5EF4-FFF2-40B4-BE49-F238E27FC236}">
                  <a16:creationId xmlns:a16="http://schemas.microsoft.com/office/drawing/2014/main" id="{9BDC5983-8AF4-4C8F-B6BF-3D6AE78CE376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434;p37">
              <a:extLst>
                <a:ext uri="{FF2B5EF4-FFF2-40B4-BE49-F238E27FC236}">
                  <a16:creationId xmlns:a16="http://schemas.microsoft.com/office/drawing/2014/main" id="{8D4B6FDC-7D24-421B-81FE-59D1B53542E2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435;p37">
              <a:extLst>
                <a:ext uri="{FF2B5EF4-FFF2-40B4-BE49-F238E27FC236}">
                  <a16:creationId xmlns:a16="http://schemas.microsoft.com/office/drawing/2014/main" id="{81CC60CA-A95C-48B2-8913-D4D528D59A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436;p37">
              <a:extLst>
                <a:ext uri="{FF2B5EF4-FFF2-40B4-BE49-F238E27FC236}">
                  <a16:creationId xmlns:a16="http://schemas.microsoft.com/office/drawing/2014/main" id="{BC7FFE06-7939-43AE-AF4B-67EA6513CCD7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437;p37">
              <a:extLst>
                <a:ext uri="{FF2B5EF4-FFF2-40B4-BE49-F238E27FC236}">
                  <a16:creationId xmlns:a16="http://schemas.microsoft.com/office/drawing/2014/main" id="{455D63E1-929C-40EA-8913-7AA63968924C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438;p37">
              <a:extLst>
                <a:ext uri="{FF2B5EF4-FFF2-40B4-BE49-F238E27FC236}">
                  <a16:creationId xmlns:a16="http://schemas.microsoft.com/office/drawing/2014/main" id="{427CBA9A-F36B-42E8-AA09-7EC4C10C7AEA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439;p37">
              <a:extLst>
                <a:ext uri="{FF2B5EF4-FFF2-40B4-BE49-F238E27FC236}">
                  <a16:creationId xmlns:a16="http://schemas.microsoft.com/office/drawing/2014/main" id="{FF9CA767-C15A-4C11-9241-473F655E6CC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440;p37">
              <a:extLst>
                <a:ext uri="{FF2B5EF4-FFF2-40B4-BE49-F238E27FC236}">
                  <a16:creationId xmlns:a16="http://schemas.microsoft.com/office/drawing/2014/main" id="{E28478F0-B3A2-4830-9CF5-B33743E9ADE2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441;p37">
              <a:extLst>
                <a:ext uri="{FF2B5EF4-FFF2-40B4-BE49-F238E27FC236}">
                  <a16:creationId xmlns:a16="http://schemas.microsoft.com/office/drawing/2014/main" id="{3D8A542F-A918-4DD7-8790-70FCC80AF988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442;p37">
              <a:extLst>
                <a:ext uri="{FF2B5EF4-FFF2-40B4-BE49-F238E27FC236}">
                  <a16:creationId xmlns:a16="http://schemas.microsoft.com/office/drawing/2014/main" id="{F890066D-3F6A-4932-9FC6-D00E34D82012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443;p37">
              <a:extLst>
                <a:ext uri="{FF2B5EF4-FFF2-40B4-BE49-F238E27FC236}">
                  <a16:creationId xmlns:a16="http://schemas.microsoft.com/office/drawing/2014/main" id="{75B1CE55-2CD9-46D0-B131-ABB2AB894500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444;p37">
              <a:extLst>
                <a:ext uri="{FF2B5EF4-FFF2-40B4-BE49-F238E27FC236}">
                  <a16:creationId xmlns:a16="http://schemas.microsoft.com/office/drawing/2014/main" id="{D8EECBB3-FF4E-4429-B362-A9FDD588FB47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445;p37">
              <a:extLst>
                <a:ext uri="{FF2B5EF4-FFF2-40B4-BE49-F238E27FC236}">
                  <a16:creationId xmlns:a16="http://schemas.microsoft.com/office/drawing/2014/main" id="{C6035A35-8757-4936-B41B-E989102844D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446;p37">
              <a:extLst>
                <a:ext uri="{FF2B5EF4-FFF2-40B4-BE49-F238E27FC236}">
                  <a16:creationId xmlns:a16="http://schemas.microsoft.com/office/drawing/2014/main" id="{D84E155D-AC4F-419C-925D-FA36CBBF7E6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447;p37">
              <a:extLst>
                <a:ext uri="{FF2B5EF4-FFF2-40B4-BE49-F238E27FC236}">
                  <a16:creationId xmlns:a16="http://schemas.microsoft.com/office/drawing/2014/main" id="{2C6C88E2-DA25-4709-B05E-FC63B7CE2A71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448;p37">
              <a:extLst>
                <a:ext uri="{FF2B5EF4-FFF2-40B4-BE49-F238E27FC236}">
                  <a16:creationId xmlns:a16="http://schemas.microsoft.com/office/drawing/2014/main" id="{A1807F90-C5A0-4295-B696-FA397DBC9011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449;p37">
              <a:extLst>
                <a:ext uri="{FF2B5EF4-FFF2-40B4-BE49-F238E27FC236}">
                  <a16:creationId xmlns:a16="http://schemas.microsoft.com/office/drawing/2014/main" id="{37AF5E36-D520-4304-9504-13C1F574B79C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450;p37">
              <a:extLst>
                <a:ext uri="{FF2B5EF4-FFF2-40B4-BE49-F238E27FC236}">
                  <a16:creationId xmlns:a16="http://schemas.microsoft.com/office/drawing/2014/main" id="{0F0FE4A2-15AC-4B2E-961F-189D700DB05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451;p37">
              <a:extLst>
                <a:ext uri="{FF2B5EF4-FFF2-40B4-BE49-F238E27FC236}">
                  <a16:creationId xmlns:a16="http://schemas.microsoft.com/office/drawing/2014/main" id="{63DEC257-2F2A-4744-8CC0-D47A0F62ACA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452;p37">
              <a:extLst>
                <a:ext uri="{FF2B5EF4-FFF2-40B4-BE49-F238E27FC236}">
                  <a16:creationId xmlns:a16="http://schemas.microsoft.com/office/drawing/2014/main" id="{4B6D37B7-1177-4EBC-A056-A53DCC592FD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453;p37">
              <a:extLst>
                <a:ext uri="{FF2B5EF4-FFF2-40B4-BE49-F238E27FC236}">
                  <a16:creationId xmlns:a16="http://schemas.microsoft.com/office/drawing/2014/main" id="{FE0CFA92-9E66-457A-A13A-239D99886D81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454;p37">
              <a:extLst>
                <a:ext uri="{FF2B5EF4-FFF2-40B4-BE49-F238E27FC236}">
                  <a16:creationId xmlns:a16="http://schemas.microsoft.com/office/drawing/2014/main" id="{F491AC4B-6982-4ADE-B496-6F2DA8A4651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455;p37">
              <a:extLst>
                <a:ext uri="{FF2B5EF4-FFF2-40B4-BE49-F238E27FC236}">
                  <a16:creationId xmlns:a16="http://schemas.microsoft.com/office/drawing/2014/main" id="{F7B069D7-8AD6-486E-BFDD-E4B00E02C28F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456;p37">
              <a:extLst>
                <a:ext uri="{FF2B5EF4-FFF2-40B4-BE49-F238E27FC236}">
                  <a16:creationId xmlns:a16="http://schemas.microsoft.com/office/drawing/2014/main" id="{3761E45C-882C-4E82-B418-283D8B37D304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457;p37">
              <a:extLst>
                <a:ext uri="{FF2B5EF4-FFF2-40B4-BE49-F238E27FC236}">
                  <a16:creationId xmlns:a16="http://schemas.microsoft.com/office/drawing/2014/main" id="{750550F4-070B-43D2-A893-7A697585D658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458;p37">
              <a:extLst>
                <a:ext uri="{FF2B5EF4-FFF2-40B4-BE49-F238E27FC236}">
                  <a16:creationId xmlns:a16="http://schemas.microsoft.com/office/drawing/2014/main" id="{75193A90-1659-4713-96EE-E1C7D70DE4A9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459;p37">
              <a:extLst>
                <a:ext uri="{FF2B5EF4-FFF2-40B4-BE49-F238E27FC236}">
                  <a16:creationId xmlns:a16="http://schemas.microsoft.com/office/drawing/2014/main" id="{AC263321-0A63-46B5-AD4F-4E7F9324A17B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460;p37">
              <a:extLst>
                <a:ext uri="{FF2B5EF4-FFF2-40B4-BE49-F238E27FC236}">
                  <a16:creationId xmlns:a16="http://schemas.microsoft.com/office/drawing/2014/main" id="{4A44637B-A10C-4C1F-BE95-DC4F7E8DA048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2461;p37">
              <a:extLst>
                <a:ext uri="{FF2B5EF4-FFF2-40B4-BE49-F238E27FC236}">
                  <a16:creationId xmlns:a16="http://schemas.microsoft.com/office/drawing/2014/main" id="{04619841-B122-4CF0-AC9C-06A73EB585B6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2462;p37">
              <a:extLst>
                <a:ext uri="{FF2B5EF4-FFF2-40B4-BE49-F238E27FC236}">
                  <a16:creationId xmlns:a16="http://schemas.microsoft.com/office/drawing/2014/main" id="{B6F8D730-195F-4B5C-A6A3-E1012497979C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2463;p37">
              <a:extLst>
                <a:ext uri="{FF2B5EF4-FFF2-40B4-BE49-F238E27FC236}">
                  <a16:creationId xmlns:a16="http://schemas.microsoft.com/office/drawing/2014/main" id="{F3558E3B-A302-4D50-A6F3-FA9721FC54D5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2464;p37">
              <a:extLst>
                <a:ext uri="{FF2B5EF4-FFF2-40B4-BE49-F238E27FC236}">
                  <a16:creationId xmlns:a16="http://schemas.microsoft.com/office/drawing/2014/main" id="{12DCCA13-D631-4436-8BF5-699EE1FB51B6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2465;p37">
              <a:extLst>
                <a:ext uri="{FF2B5EF4-FFF2-40B4-BE49-F238E27FC236}">
                  <a16:creationId xmlns:a16="http://schemas.microsoft.com/office/drawing/2014/main" id="{47FAAE54-32C6-4560-8E7C-25754D1034D1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2466;p37">
              <a:extLst>
                <a:ext uri="{FF2B5EF4-FFF2-40B4-BE49-F238E27FC236}">
                  <a16:creationId xmlns:a16="http://schemas.microsoft.com/office/drawing/2014/main" id="{3ABB1EE8-8A8E-479C-92E2-9C77258BF3B0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2467;p37">
              <a:extLst>
                <a:ext uri="{FF2B5EF4-FFF2-40B4-BE49-F238E27FC236}">
                  <a16:creationId xmlns:a16="http://schemas.microsoft.com/office/drawing/2014/main" id="{A0F4738E-105D-4BC3-B289-495DD474F542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2468;p37">
              <a:extLst>
                <a:ext uri="{FF2B5EF4-FFF2-40B4-BE49-F238E27FC236}">
                  <a16:creationId xmlns:a16="http://schemas.microsoft.com/office/drawing/2014/main" id="{9FB0F66F-75E3-4F0E-A11B-983DF33450CE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" name="Google Shape;2469;p37">
              <a:extLst>
                <a:ext uri="{FF2B5EF4-FFF2-40B4-BE49-F238E27FC236}">
                  <a16:creationId xmlns:a16="http://schemas.microsoft.com/office/drawing/2014/main" id="{8FB5DE80-EF74-4936-A56F-E389DCFEF430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23" name="Google Shape;2470;p37">
                <a:extLst>
                  <a:ext uri="{FF2B5EF4-FFF2-40B4-BE49-F238E27FC236}">
                    <a16:creationId xmlns:a16="http://schemas.microsoft.com/office/drawing/2014/main" id="{743A9BC6-90EC-4F2C-9022-B1FF998A7C9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2471;p37">
                <a:extLst>
                  <a:ext uri="{FF2B5EF4-FFF2-40B4-BE49-F238E27FC236}">
                    <a16:creationId xmlns:a16="http://schemas.microsoft.com/office/drawing/2014/main" id="{898844C4-C82E-4B80-8435-1FDE31C29CE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2472;p37">
                <a:extLst>
                  <a:ext uri="{FF2B5EF4-FFF2-40B4-BE49-F238E27FC236}">
                    <a16:creationId xmlns:a16="http://schemas.microsoft.com/office/drawing/2014/main" id="{0CD91C2A-E9AA-44BE-9D7C-E1FA0E3BBCD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2473;p37">
                <a:extLst>
                  <a:ext uri="{FF2B5EF4-FFF2-40B4-BE49-F238E27FC236}">
                    <a16:creationId xmlns:a16="http://schemas.microsoft.com/office/drawing/2014/main" id="{8B9E99E4-2D61-4DB3-B171-A8C8AE5ED1B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2474;p37">
                <a:extLst>
                  <a:ext uri="{FF2B5EF4-FFF2-40B4-BE49-F238E27FC236}">
                    <a16:creationId xmlns:a16="http://schemas.microsoft.com/office/drawing/2014/main" id="{76B2D881-713B-4522-B34B-F1A770BE7F5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1" name="Google Shape;2475;p37">
              <a:extLst>
                <a:ext uri="{FF2B5EF4-FFF2-40B4-BE49-F238E27FC236}">
                  <a16:creationId xmlns:a16="http://schemas.microsoft.com/office/drawing/2014/main" id="{223C11A1-43A0-447E-A8F7-DFA2230320A4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2476;p37">
              <a:extLst>
                <a:ext uri="{FF2B5EF4-FFF2-40B4-BE49-F238E27FC236}">
                  <a16:creationId xmlns:a16="http://schemas.microsoft.com/office/drawing/2014/main" id="{DDD6F91F-F274-497B-B83C-DEEC321E32CA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741;p18">
            <a:extLst>
              <a:ext uri="{FF2B5EF4-FFF2-40B4-BE49-F238E27FC236}">
                <a16:creationId xmlns:a16="http://schemas.microsoft.com/office/drawing/2014/main" id="{F0A00A8E-C3E6-41F3-87A3-A72FEA53E43E}"/>
              </a:ext>
            </a:extLst>
          </p:cNvPr>
          <p:cNvSpPr txBox="1">
            <a:spLocks/>
          </p:cNvSpPr>
          <p:nvPr/>
        </p:nvSpPr>
        <p:spPr>
          <a:xfrm>
            <a:off x="733567" y="1540646"/>
            <a:ext cx="359726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CA" sz="4400" dirty="0">
                <a:solidFill>
                  <a:schemeClr val="bg1"/>
                </a:solidFill>
              </a:rPr>
              <a:t>App </a:t>
            </a:r>
          </a:p>
          <a:p>
            <a:r>
              <a:rPr lang="en-CA" sz="4400" dirty="0">
                <a:solidFill>
                  <a:schemeClr val="bg1"/>
                </a:solidFill>
              </a:rPr>
              <a:t>Launching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11B87023-48FD-4A1B-8945-3FFAB78027B5}"/>
              </a:ext>
            </a:extLst>
          </p:cNvPr>
          <p:cNvSpPr txBox="1">
            <a:spLocks/>
          </p:cNvSpPr>
          <p:nvPr/>
        </p:nvSpPr>
        <p:spPr>
          <a:xfrm>
            <a:off x="733567" y="2978104"/>
            <a:ext cx="4272261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Job Dashboard (datajobapp.herokuapp.com)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0B230-2FB1-4A1B-A3E8-0A83C66F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78" y="1452437"/>
            <a:ext cx="3450142" cy="21387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048;p38">
            <a:extLst>
              <a:ext uri="{FF2B5EF4-FFF2-40B4-BE49-F238E27FC236}">
                <a16:creationId xmlns:a16="http://schemas.microsoft.com/office/drawing/2014/main" id="{92EFB437-7703-4CFA-A7AB-58C6592A92E2}"/>
              </a:ext>
            </a:extLst>
          </p:cNvPr>
          <p:cNvGrpSpPr/>
          <p:nvPr/>
        </p:nvGrpSpPr>
        <p:grpSpPr>
          <a:xfrm>
            <a:off x="5482193" y="764942"/>
            <a:ext cx="3222991" cy="3384340"/>
            <a:chOff x="2181300" y="231400"/>
            <a:chExt cx="4262637" cy="4762499"/>
          </a:xfrm>
        </p:grpSpPr>
        <p:sp>
          <p:nvSpPr>
            <p:cNvPr id="112" name="Google Shape;4049;p38">
              <a:extLst>
                <a:ext uri="{FF2B5EF4-FFF2-40B4-BE49-F238E27FC236}">
                  <a16:creationId xmlns:a16="http://schemas.microsoft.com/office/drawing/2014/main" id="{E312EFF2-9294-490C-A3F5-ABF7CA587AF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0;p38">
              <a:extLst>
                <a:ext uri="{FF2B5EF4-FFF2-40B4-BE49-F238E27FC236}">
                  <a16:creationId xmlns:a16="http://schemas.microsoft.com/office/drawing/2014/main" id="{9013F007-5E2D-49B8-9782-A7C88FBD2480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1;p38">
              <a:extLst>
                <a:ext uri="{FF2B5EF4-FFF2-40B4-BE49-F238E27FC236}">
                  <a16:creationId xmlns:a16="http://schemas.microsoft.com/office/drawing/2014/main" id="{99250D63-EE0B-45AE-BF71-B15DACF159BD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2;p38">
              <a:extLst>
                <a:ext uri="{FF2B5EF4-FFF2-40B4-BE49-F238E27FC236}">
                  <a16:creationId xmlns:a16="http://schemas.microsoft.com/office/drawing/2014/main" id="{10BCC2ED-D490-45F2-A0B8-80A3CA4F4C3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3;p38">
              <a:extLst>
                <a:ext uri="{FF2B5EF4-FFF2-40B4-BE49-F238E27FC236}">
                  <a16:creationId xmlns:a16="http://schemas.microsoft.com/office/drawing/2014/main" id="{5020FBCA-1B53-4665-AAA8-376BB30C4CE8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4;p38">
              <a:extLst>
                <a:ext uri="{FF2B5EF4-FFF2-40B4-BE49-F238E27FC236}">
                  <a16:creationId xmlns:a16="http://schemas.microsoft.com/office/drawing/2014/main" id="{1FFAEDF6-748E-4345-AD21-962442706A44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5;p38">
              <a:extLst>
                <a:ext uri="{FF2B5EF4-FFF2-40B4-BE49-F238E27FC236}">
                  <a16:creationId xmlns:a16="http://schemas.microsoft.com/office/drawing/2014/main" id="{55BC6475-1E6F-462D-A0EF-52302D9A312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6;p38">
              <a:extLst>
                <a:ext uri="{FF2B5EF4-FFF2-40B4-BE49-F238E27FC236}">
                  <a16:creationId xmlns:a16="http://schemas.microsoft.com/office/drawing/2014/main" id="{3E7BB34A-61C5-4949-BD1C-9907B6B147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7;p38">
              <a:extLst>
                <a:ext uri="{FF2B5EF4-FFF2-40B4-BE49-F238E27FC236}">
                  <a16:creationId xmlns:a16="http://schemas.microsoft.com/office/drawing/2014/main" id="{AF3969C9-FE14-4BC3-9FF1-11DECE919C3D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8;p38">
              <a:extLst>
                <a:ext uri="{FF2B5EF4-FFF2-40B4-BE49-F238E27FC236}">
                  <a16:creationId xmlns:a16="http://schemas.microsoft.com/office/drawing/2014/main" id="{2902419B-3949-4834-9692-9835091627D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59;p38">
              <a:extLst>
                <a:ext uri="{FF2B5EF4-FFF2-40B4-BE49-F238E27FC236}">
                  <a16:creationId xmlns:a16="http://schemas.microsoft.com/office/drawing/2014/main" id="{91DFA30D-89CB-4303-8778-FF534B2EF8A5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0;p38">
              <a:extLst>
                <a:ext uri="{FF2B5EF4-FFF2-40B4-BE49-F238E27FC236}">
                  <a16:creationId xmlns:a16="http://schemas.microsoft.com/office/drawing/2014/main" id="{85ACE35C-17DF-4FED-A6F1-76FED6AEA2A0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1;p38">
              <a:extLst>
                <a:ext uri="{FF2B5EF4-FFF2-40B4-BE49-F238E27FC236}">
                  <a16:creationId xmlns:a16="http://schemas.microsoft.com/office/drawing/2014/main" id="{A79A64A2-A843-4F64-879A-BF79F9327B9F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2;p38">
              <a:extLst>
                <a:ext uri="{FF2B5EF4-FFF2-40B4-BE49-F238E27FC236}">
                  <a16:creationId xmlns:a16="http://schemas.microsoft.com/office/drawing/2014/main" id="{F9D5E1DD-AFD6-4000-A02E-8B0BCB6EE47C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3;p38">
              <a:extLst>
                <a:ext uri="{FF2B5EF4-FFF2-40B4-BE49-F238E27FC236}">
                  <a16:creationId xmlns:a16="http://schemas.microsoft.com/office/drawing/2014/main" id="{F9719D75-D3AD-4A61-A6E1-485778DDEFAC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4;p38">
              <a:extLst>
                <a:ext uri="{FF2B5EF4-FFF2-40B4-BE49-F238E27FC236}">
                  <a16:creationId xmlns:a16="http://schemas.microsoft.com/office/drawing/2014/main" id="{9AFD94F0-424D-4612-A02F-2C681D7FB3C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5;p38">
              <a:extLst>
                <a:ext uri="{FF2B5EF4-FFF2-40B4-BE49-F238E27FC236}">
                  <a16:creationId xmlns:a16="http://schemas.microsoft.com/office/drawing/2014/main" id="{264E8B0E-9A39-4E8B-BD0E-1D2A3F485037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6;p38">
              <a:extLst>
                <a:ext uri="{FF2B5EF4-FFF2-40B4-BE49-F238E27FC236}">
                  <a16:creationId xmlns:a16="http://schemas.microsoft.com/office/drawing/2014/main" id="{20C3D60F-5256-434F-B5E3-FA575D8C7020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7;p38">
              <a:extLst>
                <a:ext uri="{FF2B5EF4-FFF2-40B4-BE49-F238E27FC236}">
                  <a16:creationId xmlns:a16="http://schemas.microsoft.com/office/drawing/2014/main" id="{E2BF317B-2466-491D-B1EF-6E126C0E55C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8;p38">
              <a:extLst>
                <a:ext uri="{FF2B5EF4-FFF2-40B4-BE49-F238E27FC236}">
                  <a16:creationId xmlns:a16="http://schemas.microsoft.com/office/drawing/2014/main" id="{A895CEE9-8115-4F31-8292-2D74543B8C1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69;p38">
              <a:extLst>
                <a:ext uri="{FF2B5EF4-FFF2-40B4-BE49-F238E27FC236}">
                  <a16:creationId xmlns:a16="http://schemas.microsoft.com/office/drawing/2014/main" id="{00410331-7635-4FEE-B5EF-12A8F6C4E6CB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0;p38">
              <a:extLst>
                <a:ext uri="{FF2B5EF4-FFF2-40B4-BE49-F238E27FC236}">
                  <a16:creationId xmlns:a16="http://schemas.microsoft.com/office/drawing/2014/main" id="{3A92E3A4-AECD-45C0-ACD5-DAAFB2BA34B0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1;p38">
              <a:extLst>
                <a:ext uri="{FF2B5EF4-FFF2-40B4-BE49-F238E27FC236}">
                  <a16:creationId xmlns:a16="http://schemas.microsoft.com/office/drawing/2014/main" id="{4EAB0118-C960-4FCE-94DC-930325E4CBFD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2;p38">
              <a:extLst>
                <a:ext uri="{FF2B5EF4-FFF2-40B4-BE49-F238E27FC236}">
                  <a16:creationId xmlns:a16="http://schemas.microsoft.com/office/drawing/2014/main" id="{2761FB0B-55CD-4028-B3B4-09FB83CA4AD4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3;p38">
              <a:extLst>
                <a:ext uri="{FF2B5EF4-FFF2-40B4-BE49-F238E27FC236}">
                  <a16:creationId xmlns:a16="http://schemas.microsoft.com/office/drawing/2014/main" id="{0D035010-2C03-4AB3-A76F-26056206C25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4;p38">
              <a:extLst>
                <a:ext uri="{FF2B5EF4-FFF2-40B4-BE49-F238E27FC236}">
                  <a16:creationId xmlns:a16="http://schemas.microsoft.com/office/drawing/2014/main" id="{A6F7785B-8B76-4BFF-8964-E26E1F9BA3BD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5;p38">
              <a:extLst>
                <a:ext uri="{FF2B5EF4-FFF2-40B4-BE49-F238E27FC236}">
                  <a16:creationId xmlns:a16="http://schemas.microsoft.com/office/drawing/2014/main" id="{519C3007-2370-40FB-940D-A4E4A3CD38BA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6;p38">
              <a:extLst>
                <a:ext uri="{FF2B5EF4-FFF2-40B4-BE49-F238E27FC236}">
                  <a16:creationId xmlns:a16="http://schemas.microsoft.com/office/drawing/2014/main" id="{D32E87BC-68BE-4709-B6BE-4C2707492B35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7;p38">
              <a:extLst>
                <a:ext uri="{FF2B5EF4-FFF2-40B4-BE49-F238E27FC236}">
                  <a16:creationId xmlns:a16="http://schemas.microsoft.com/office/drawing/2014/main" id="{3A7DB61A-5C8C-4BEC-AF18-E094B84C7BD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8;p38">
              <a:extLst>
                <a:ext uri="{FF2B5EF4-FFF2-40B4-BE49-F238E27FC236}">
                  <a16:creationId xmlns:a16="http://schemas.microsoft.com/office/drawing/2014/main" id="{767C81CD-D0C4-4AFC-8DD6-A08108B7BAFE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79;p38">
              <a:extLst>
                <a:ext uri="{FF2B5EF4-FFF2-40B4-BE49-F238E27FC236}">
                  <a16:creationId xmlns:a16="http://schemas.microsoft.com/office/drawing/2014/main" id="{62B55FBB-195E-4046-971B-2D8064C0FDD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0;p38">
              <a:extLst>
                <a:ext uri="{FF2B5EF4-FFF2-40B4-BE49-F238E27FC236}">
                  <a16:creationId xmlns:a16="http://schemas.microsoft.com/office/drawing/2014/main" id="{94B8691A-6632-42FD-977D-57E60E96F559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1;p38">
              <a:extLst>
                <a:ext uri="{FF2B5EF4-FFF2-40B4-BE49-F238E27FC236}">
                  <a16:creationId xmlns:a16="http://schemas.microsoft.com/office/drawing/2014/main" id="{63A7148A-9F11-406C-85E4-959410CBF4E4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2;p38">
              <a:extLst>
                <a:ext uri="{FF2B5EF4-FFF2-40B4-BE49-F238E27FC236}">
                  <a16:creationId xmlns:a16="http://schemas.microsoft.com/office/drawing/2014/main" id="{FEF305EE-CA69-4E88-99BA-192AE5FF7AF2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3;p38">
              <a:extLst>
                <a:ext uri="{FF2B5EF4-FFF2-40B4-BE49-F238E27FC236}">
                  <a16:creationId xmlns:a16="http://schemas.microsoft.com/office/drawing/2014/main" id="{18D38389-97E0-453A-9300-ADFA730864A9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4;p38">
              <a:extLst>
                <a:ext uri="{FF2B5EF4-FFF2-40B4-BE49-F238E27FC236}">
                  <a16:creationId xmlns:a16="http://schemas.microsoft.com/office/drawing/2014/main" id="{4D126AEC-96BF-452F-A836-7D7FCD156E4A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5;p38">
              <a:extLst>
                <a:ext uri="{FF2B5EF4-FFF2-40B4-BE49-F238E27FC236}">
                  <a16:creationId xmlns:a16="http://schemas.microsoft.com/office/drawing/2014/main" id="{6545A076-B9D4-42E1-B8BB-43DF05392DE4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86;p38">
              <a:extLst>
                <a:ext uri="{FF2B5EF4-FFF2-40B4-BE49-F238E27FC236}">
                  <a16:creationId xmlns:a16="http://schemas.microsoft.com/office/drawing/2014/main" id="{9971E8B3-6F26-4E1C-99C5-3670B8D5A4AB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4087;p38">
              <a:extLst>
                <a:ext uri="{FF2B5EF4-FFF2-40B4-BE49-F238E27FC236}">
                  <a16:creationId xmlns:a16="http://schemas.microsoft.com/office/drawing/2014/main" id="{F5698652-A291-43C4-971B-F09F64DA7FB9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2" name="Google Shape;4088;p38">
                <a:extLst>
                  <a:ext uri="{FF2B5EF4-FFF2-40B4-BE49-F238E27FC236}">
                    <a16:creationId xmlns:a16="http://schemas.microsoft.com/office/drawing/2014/main" id="{9C8C01DC-5987-4BCE-AAD5-BE5773FFB50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89;p38">
                <a:extLst>
                  <a:ext uri="{FF2B5EF4-FFF2-40B4-BE49-F238E27FC236}">
                    <a16:creationId xmlns:a16="http://schemas.microsoft.com/office/drawing/2014/main" id="{0C9C314B-55D0-4847-84CD-43FEE0567FCD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0;p38">
                <a:extLst>
                  <a:ext uri="{FF2B5EF4-FFF2-40B4-BE49-F238E27FC236}">
                    <a16:creationId xmlns:a16="http://schemas.microsoft.com/office/drawing/2014/main" id="{1F48ADA5-454E-481E-801E-25B395B9EECA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1;p38">
                <a:extLst>
                  <a:ext uri="{FF2B5EF4-FFF2-40B4-BE49-F238E27FC236}">
                    <a16:creationId xmlns:a16="http://schemas.microsoft.com/office/drawing/2014/main" id="{39983681-E911-4B94-93A4-44D7FA2E8001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2;p38">
                <a:extLst>
                  <a:ext uri="{FF2B5EF4-FFF2-40B4-BE49-F238E27FC236}">
                    <a16:creationId xmlns:a16="http://schemas.microsoft.com/office/drawing/2014/main" id="{0DEC72D6-1FE8-4573-B17D-F37498D59542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3;p38">
                <a:extLst>
                  <a:ext uri="{FF2B5EF4-FFF2-40B4-BE49-F238E27FC236}">
                    <a16:creationId xmlns:a16="http://schemas.microsoft.com/office/drawing/2014/main" id="{313F6F41-51CF-479F-8107-CB9A5A8E5292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4;p38">
                <a:extLst>
                  <a:ext uri="{FF2B5EF4-FFF2-40B4-BE49-F238E27FC236}">
                    <a16:creationId xmlns:a16="http://schemas.microsoft.com/office/drawing/2014/main" id="{1324659B-EF0F-4ABC-89AB-8CE8BA3570A7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5;p38">
                <a:extLst>
                  <a:ext uri="{FF2B5EF4-FFF2-40B4-BE49-F238E27FC236}">
                    <a16:creationId xmlns:a16="http://schemas.microsoft.com/office/drawing/2014/main" id="{54684885-EB4B-4273-A9C6-C5DDFCBAC60F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6;p38">
                <a:extLst>
                  <a:ext uri="{FF2B5EF4-FFF2-40B4-BE49-F238E27FC236}">
                    <a16:creationId xmlns:a16="http://schemas.microsoft.com/office/drawing/2014/main" id="{32FFCD16-00F1-4F28-9590-54E1544EAA22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7;p38">
                <a:extLst>
                  <a:ext uri="{FF2B5EF4-FFF2-40B4-BE49-F238E27FC236}">
                    <a16:creationId xmlns:a16="http://schemas.microsoft.com/office/drawing/2014/main" id="{7FAEC9DA-7D84-4885-AAD9-374EBF9140D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8;p38">
                <a:extLst>
                  <a:ext uri="{FF2B5EF4-FFF2-40B4-BE49-F238E27FC236}">
                    <a16:creationId xmlns:a16="http://schemas.microsoft.com/office/drawing/2014/main" id="{1F18FCF3-316D-4FAA-9BAD-377FFBC1902C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099;p38">
                <a:extLst>
                  <a:ext uri="{FF2B5EF4-FFF2-40B4-BE49-F238E27FC236}">
                    <a16:creationId xmlns:a16="http://schemas.microsoft.com/office/drawing/2014/main" id="{5CB6EBD2-2271-42E1-ACB0-A8C879F24010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0;p38">
                <a:extLst>
                  <a:ext uri="{FF2B5EF4-FFF2-40B4-BE49-F238E27FC236}">
                    <a16:creationId xmlns:a16="http://schemas.microsoft.com/office/drawing/2014/main" id="{1564B5DA-C93D-4FCE-AD21-D3FD8A5960CA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1;p38">
                <a:extLst>
                  <a:ext uri="{FF2B5EF4-FFF2-40B4-BE49-F238E27FC236}">
                    <a16:creationId xmlns:a16="http://schemas.microsoft.com/office/drawing/2014/main" id="{241638E1-A9D5-4C06-BEF4-A336616A1103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2;p38">
                <a:extLst>
                  <a:ext uri="{FF2B5EF4-FFF2-40B4-BE49-F238E27FC236}">
                    <a16:creationId xmlns:a16="http://schemas.microsoft.com/office/drawing/2014/main" id="{FD815F7D-8460-4411-9BC6-24A53AC5E6C5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3;p38">
                <a:extLst>
                  <a:ext uri="{FF2B5EF4-FFF2-40B4-BE49-F238E27FC236}">
                    <a16:creationId xmlns:a16="http://schemas.microsoft.com/office/drawing/2014/main" id="{967F25DC-E574-4E32-B4A4-5BB78725168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04;p38">
                <a:extLst>
                  <a:ext uri="{FF2B5EF4-FFF2-40B4-BE49-F238E27FC236}">
                    <a16:creationId xmlns:a16="http://schemas.microsoft.com/office/drawing/2014/main" id="{0E3EC7A1-F052-4A9B-B2D1-641E0736E9DD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05;p38">
              <a:extLst>
                <a:ext uri="{FF2B5EF4-FFF2-40B4-BE49-F238E27FC236}">
                  <a16:creationId xmlns:a16="http://schemas.microsoft.com/office/drawing/2014/main" id="{1C143A65-0567-4172-AF9E-97CB7F508DB1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6" name="Google Shape;4106;p38">
                <a:extLst>
                  <a:ext uri="{FF2B5EF4-FFF2-40B4-BE49-F238E27FC236}">
                    <a16:creationId xmlns:a16="http://schemas.microsoft.com/office/drawing/2014/main" id="{86CF27D2-19CF-4FF9-BD57-2B7D02F7BEF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7;p38">
                <a:extLst>
                  <a:ext uri="{FF2B5EF4-FFF2-40B4-BE49-F238E27FC236}">
                    <a16:creationId xmlns:a16="http://schemas.microsoft.com/office/drawing/2014/main" id="{32967EBC-DBEF-4840-BE2F-EEC32CE9A8FB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8;p38">
                <a:extLst>
                  <a:ext uri="{FF2B5EF4-FFF2-40B4-BE49-F238E27FC236}">
                    <a16:creationId xmlns:a16="http://schemas.microsoft.com/office/drawing/2014/main" id="{1D46F086-12C4-4463-9A52-EF1611CF882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09;p38">
                <a:extLst>
                  <a:ext uri="{FF2B5EF4-FFF2-40B4-BE49-F238E27FC236}">
                    <a16:creationId xmlns:a16="http://schemas.microsoft.com/office/drawing/2014/main" id="{50BEA846-3CA9-4DCC-8CDC-3C5F7C640CE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0;p38">
                <a:extLst>
                  <a:ext uri="{FF2B5EF4-FFF2-40B4-BE49-F238E27FC236}">
                    <a16:creationId xmlns:a16="http://schemas.microsoft.com/office/drawing/2014/main" id="{A9C87363-DF55-4261-B617-46BCFDB87BA5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1;p38">
                <a:extLst>
                  <a:ext uri="{FF2B5EF4-FFF2-40B4-BE49-F238E27FC236}">
                    <a16:creationId xmlns:a16="http://schemas.microsoft.com/office/drawing/2014/main" id="{0C4DB28A-4C3C-481A-96C9-6E73C5A89472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2;p38">
                <a:extLst>
                  <a:ext uri="{FF2B5EF4-FFF2-40B4-BE49-F238E27FC236}">
                    <a16:creationId xmlns:a16="http://schemas.microsoft.com/office/drawing/2014/main" id="{B8124D68-CCA8-42FD-ACC6-0BD317B47BD0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3;p38">
                <a:extLst>
                  <a:ext uri="{FF2B5EF4-FFF2-40B4-BE49-F238E27FC236}">
                    <a16:creationId xmlns:a16="http://schemas.microsoft.com/office/drawing/2014/main" id="{57D4A00E-FB08-44EC-814B-6170C3FDE9A1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4;p38">
                <a:extLst>
                  <a:ext uri="{FF2B5EF4-FFF2-40B4-BE49-F238E27FC236}">
                    <a16:creationId xmlns:a16="http://schemas.microsoft.com/office/drawing/2014/main" id="{D924DA9D-6FCC-4412-8557-3B9715C840C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5;p38">
                <a:extLst>
                  <a:ext uri="{FF2B5EF4-FFF2-40B4-BE49-F238E27FC236}">
                    <a16:creationId xmlns:a16="http://schemas.microsoft.com/office/drawing/2014/main" id="{BAC03EBD-10BD-42A4-B96C-869C66F33AE8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6;p38">
                <a:extLst>
                  <a:ext uri="{FF2B5EF4-FFF2-40B4-BE49-F238E27FC236}">
                    <a16:creationId xmlns:a16="http://schemas.microsoft.com/office/drawing/2014/main" id="{FAF78296-1367-4493-8BEF-65D83FB82406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7;p38">
                <a:extLst>
                  <a:ext uri="{FF2B5EF4-FFF2-40B4-BE49-F238E27FC236}">
                    <a16:creationId xmlns:a16="http://schemas.microsoft.com/office/drawing/2014/main" id="{828BFF1D-E9C3-4475-8C30-8B8EBF7CE984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8;p38">
                <a:extLst>
                  <a:ext uri="{FF2B5EF4-FFF2-40B4-BE49-F238E27FC236}">
                    <a16:creationId xmlns:a16="http://schemas.microsoft.com/office/drawing/2014/main" id="{7286EFFF-E09C-499F-9D02-9D8A695666C6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19;p38">
                <a:extLst>
                  <a:ext uri="{FF2B5EF4-FFF2-40B4-BE49-F238E27FC236}">
                    <a16:creationId xmlns:a16="http://schemas.microsoft.com/office/drawing/2014/main" id="{2ABFA302-5AE5-40A8-A052-08CB087594B7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0;p38">
                <a:extLst>
                  <a:ext uri="{FF2B5EF4-FFF2-40B4-BE49-F238E27FC236}">
                    <a16:creationId xmlns:a16="http://schemas.microsoft.com/office/drawing/2014/main" id="{886956E9-5730-4AEC-A06B-88C6C016EE24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121;p38">
                <a:extLst>
                  <a:ext uri="{FF2B5EF4-FFF2-40B4-BE49-F238E27FC236}">
                    <a16:creationId xmlns:a16="http://schemas.microsoft.com/office/drawing/2014/main" id="{2AA425BB-CF4E-4897-953A-D3F6342E75A4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22;p38">
              <a:extLst>
                <a:ext uri="{FF2B5EF4-FFF2-40B4-BE49-F238E27FC236}">
                  <a16:creationId xmlns:a16="http://schemas.microsoft.com/office/drawing/2014/main" id="{974D1662-B862-4BE8-9180-3A2D573C103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70" name="Google Shape;4123;p38">
                <a:extLst>
                  <a:ext uri="{FF2B5EF4-FFF2-40B4-BE49-F238E27FC236}">
                    <a16:creationId xmlns:a16="http://schemas.microsoft.com/office/drawing/2014/main" id="{D005342F-9334-48C1-9FBB-ACDB5F1E1F8E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4;p38">
                <a:extLst>
                  <a:ext uri="{FF2B5EF4-FFF2-40B4-BE49-F238E27FC236}">
                    <a16:creationId xmlns:a16="http://schemas.microsoft.com/office/drawing/2014/main" id="{4C37C74B-81A4-4171-8524-659945AB74EC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5;p38">
                <a:extLst>
                  <a:ext uri="{FF2B5EF4-FFF2-40B4-BE49-F238E27FC236}">
                    <a16:creationId xmlns:a16="http://schemas.microsoft.com/office/drawing/2014/main" id="{E9EB0839-8AAC-4D19-9B89-71E6D6B3E0F0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6;p38">
                <a:extLst>
                  <a:ext uri="{FF2B5EF4-FFF2-40B4-BE49-F238E27FC236}">
                    <a16:creationId xmlns:a16="http://schemas.microsoft.com/office/drawing/2014/main" id="{49FAC629-134D-4C58-B823-9B2906C5F2DC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7;p38">
                <a:extLst>
                  <a:ext uri="{FF2B5EF4-FFF2-40B4-BE49-F238E27FC236}">
                    <a16:creationId xmlns:a16="http://schemas.microsoft.com/office/drawing/2014/main" id="{E08E8980-1D92-445F-A0DB-52A511C5B4EA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8;p38">
                <a:extLst>
                  <a:ext uri="{FF2B5EF4-FFF2-40B4-BE49-F238E27FC236}">
                    <a16:creationId xmlns:a16="http://schemas.microsoft.com/office/drawing/2014/main" id="{65750912-13AB-4901-B1E7-083828A55820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29;p38">
                <a:extLst>
                  <a:ext uri="{FF2B5EF4-FFF2-40B4-BE49-F238E27FC236}">
                    <a16:creationId xmlns:a16="http://schemas.microsoft.com/office/drawing/2014/main" id="{8E51781C-9035-4E1E-B06D-D0A3336BE8E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0;p38">
                <a:extLst>
                  <a:ext uri="{FF2B5EF4-FFF2-40B4-BE49-F238E27FC236}">
                    <a16:creationId xmlns:a16="http://schemas.microsoft.com/office/drawing/2014/main" id="{EFE357F3-0D83-477F-BD70-6EB52738C489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1;p38">
                <a:extLst>
                  <a:ext uri="{FF2B5EF4-FFF2-40B4-BE49-F238E27FC236}">
                    <a16:creationId xmlns:a16="http://schemas.microsoft.com/office/drawing/2014/main" id="{F4058297-F2E8-497B-AE70-5CED126DA0A3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2;p38">
                <a:extLst>
                  <a:ext uri="{FF2B5EF4-FFF2-40B4-BE49-F238E27FC236}">
                    <a16:creationId xmlns:a16="http://schemas.microsoft.com/office/drawing/2014/main" id="{F5CBB528-26D9-41A2-9A39-51144372EA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3;p38">
                <a:extLst>
                  <a:ext uri="{FF2B5EF4-FFF2-40B4-BE49-F238E27FC236}">
                    <a16:creationId xmlns:a16="http://schemas.microsoft.com/office/drawing/2014/main" id="{4E9625F1-58CC-492F-94F2-4995D2FD1391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4;p38">
                <a:extLst>
                  <a:ext uri="{FF2B5EF4-FFF2-40B4-BE49-F238E27FC236}">
                    <a16:creationId xmlns:a16="http://schemas.microsoft.com/office/drawing/2014/main" id="{9F3278AB-31A8-438F-AFF1-376C46CBC17D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5;p38">
                <a:extLst>
                  <a:ext uri="{FF2B5EF4-FFF2-40B4-BE49-F238E27FC236}">
                    <a16:creationId xmlns:a16="http://schemas.microsoft.com/office/drawing/2014/main" id="{EB8A7153-DCC7-4BC8-96C2-6CEE7ECE2F2D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6;p38">
                <a:extLst>
                  <a:ext uri="{FF2B5EF4-FFF2-40B4-BE49-F238E27FC236}">
                    <a16:creationId xmlns:a16="http://schemas.microsoft.com/office/drawing/2014/main" id="{F1122461-6D37-49E4-BF0D-92ABF889D4F8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7;p38">
                <a:extLst>
                  <a:ext uri="{FF2B5EF4-FFF2-40B4-BE49-F238E27FC236}">
                    <a16:creationId xmlns:a16="http://schemas.microsoft.com/office/drawing/2014/main" id="{C09AF6DC-8714-4CED-B775-BCFC7645D22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138;p38">
                <a:extLst>
                  <a:ext uri="{FF2B5EF4-FFF2-40B4-BE49-F238E27FC236}">
                    <a16:creationId xmlns:a16="http://schemas.microsoft.com/office/drawing/2014/main" id="{C82653A0-E923-4F2A-9CA7-180BDCBC9253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39;p38">
              <a:extLst>
                <a:ext uri="{FF2B5EF4-FFF2-40B4-BE49-F238E27FC236}">
                  <a16:creationId xmlns:a16="http://schemas.microsoft.com/office/drawing/2014/main" id="{C9BD438A-0C45-41EC-AFAA-7313AB94A158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4" name="Google Shape;4140;p38">
                <a:extLst>
                  <a:ext uri="{FF2B5EF4-FFF2-40B4-BE49-F238E27FC236}">
                    <a16:creationId xmlns:a16="http://schemas.microsoft.com/office/drawing/2014/main" id="{3F13EDCD-1929-468E-B372-73C3BAFDAB4D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1;p38">
                <a:extLst>
                  <a:ext uri="{FF2B5EF4-FFF2-40B4-BE49-F238E27FC236}">
                    <a16:creationId xmlns:a16="http://schemas.microsoft.com/office/drawing/2014/main" id="{96C079D4-1B00-4768-B44D-AD3EF7F732FA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2;p38">
                <a:extLst>
                  <a:ext uri="{FF2B5EF4-FFF2-40B4-BE49-F238E27FC236}">
                    <a16:creationId xmlns:a16="http://schemas.microsoft.com/office/drawing/2014/main" id="{AE111721-A862-4BB0-93C7-A76C034A0FA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3;p38">
                <a:extLst>
                  <a:ext uri="{FF2B5EF4-FFF2-40B4-BE49-F238E27FC236}">
                    <a16:creationId xmlns:a16="http://schemas.microsoft.com/office/drawing/2014/main" id="{DFA1B001-4BE3-40F0-A970-9D9DEF7FC237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4;p38">
                <a:extLst>
                  <a:ext uri="{FF2B5EF4-FFF2-40B4-BE49-F238E27FC236}">
                    <a16:creationId xmlns:a16="http://schemas.microsoft.com/office/drawing/2014/main" id="{7B120017-55C1-4C4F-AD43-66042DE9049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5;p38">
                <a:extLst>
                  <a:ext uri="{FF2B5EF4-FFF2-40B4-BE49-F238E27FC236}">
                    <a16:creationId xmlns:a16="http://schemas.microsoft.com/office/drawing/2014/main" id="{7BCCB20B-56E5-4188-B891-B7FC6D92CD27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6;p38">
                <a:extLst>
                  <a:ext uri="{FF2B5EF4-FFF2-40B4-BE49-F238E27FC236}">
                    <a16:creationId xmlns:a16="http://schemas.microsoft.com/office/drawing/2014/main" id="{9FDB3025-2597-4402-B8B0-BF5D14373691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7;p38">
                <a:extLst>
                  <a:ext uri="{FF2B5EF4-FFF2-40B4-BE49-F238E27FC236}">
                    <a16:creationId xmlns:a16="http://schemas.microsoft.com/office/drawing/2014/main" id="{1C97E7E8-690B-4BC1-9731-E9067DB4B17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8;p38">
                <a:extLst>
                  <a:ext uri="{FF2B5EF4-FFF2-40B4-BE49-F238E27FC236}">
                    <a16:creationId xmlns:a16="http://schemas.microsoft.com/office/drawing/2014/main" id="{EDB48545-4629-4F32-8BBA-25AC01977699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49;p38">
                <a:extLst>
                  <a:ext uri="{FF2B5EF4-FFF2-40B4-BE49-F238E27FC236}">
                    <a16:creationId xmlns:a16="http://schemas.microsoft.com/office/drawing/2014/main" id="{593DA70C-A1D4-467E-8AFE-5DE08BA7488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0;p38">
                <a:extLst>
                  <a:ext uri="{FF2B5EF4-FFF2-40B4-BE49-F238E27FC236}">
                    <a16:creationId xmlns:a16="http://schemas.microsoft.com/office/drawing/2014/main" id="{61C005D7-F70B-4DD2-AEFE-0D74FB06DAFA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1;p38">
                <a:extLst>
                  <a:ext uri="{FF2B5EF4-FFF2-40B4-BE49-F238E27FC236}">
                    <a16:creationId xmlns:a16="http://schemas.microsoft.com/office/drawing/2014/main" id="{929F0067-F534-4631-9E53-D8BA3D1D2586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2;p38">
                <a:extLst>
                  <a:ext uri="{FF2B5EF4-FFF2-40B4-BE49-F238E27FC236}">
                    <a16:creationId xmlns:a16="http://schemas.microsoft.com/office/drawing/2014/main" id="{81771B53-0109-4ECB-9D3C-5F04B698F4D3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3;p38">
                <a:extLst>
                  <a:ext uri="{FF2B5EF4-FFF2-40B4-BE49-F238E27FC236}">
                    <a16:creationId xmlns:a16="http://schemas.microsoft.com/office/drawing/2014/main" id="{AA5B098D-774B-4A82-9251-BEF62F743A2C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4;p38">
                <a:extLst>
                  <a:ext uri="{FF2B5EF4-FFF2-40B4-BE49-F238E27FC236}">
                    <a16:creationId xmlns:a16="http://schemas.microsoft.com/office/drawing/2014/main" id="{7CD78DF9-AF46-4040-8CEC-3707816651D7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155;p38">
                <a:extLst>
                  <a:ext uri="{FF2B5EF4-FFF2-40B4-BE49-F238E27FC236}">
                    <a16:creationId xmlns:a16="http://schemas.microsoft.com/office/drawing/2014/main" id="{C88EF937-C878-4BBB-BBA3-7F28BE7DC94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56;p38">
              <a:extLst>
                <a:ext uri="{FF2B5EF4-FFF2-40B4-BE49-F238E27FC236}">
                  <a16:creationId xmlns:a16="http://schemas.microsoft.com/office/drawing/2014/main" id="{B20013DB-99DE-4A6B-8DE1-D7A73E573A05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8" name="Google Shape;4157;p38">
                <a:extLst>
                  <a:ext uri="{FF2B5EF4-FFF2-40B4-BE49-F238E27FC236}">
                    <a16:creationId xmlns:a16="http://schemas.microsoft.com/office/drawing/2014/main" id="{DA57B096-5E00-4C8B-A4C8-F7343A9B866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8;p38">
                <a:extLst>
                  <a:ext uri="{FF2B5EF4-FFF2-40B4-BE49-F238E27FC236}">
                    <a16:creationId xmlns:a16="http://schemas.microsoft.com/office/drawing/2014/main" id="{7EBFD1F8-614D-4DAA-B633-4A20F3E322F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59;p38">
                <a:extLst>
                  <a:ext uri="{FF2B5EF4-FFF2-40B4-BE49-F238E27FC236}">
                    <a16:creationId xmlns:a16="http://schemas.microsoft.com/office/drawing/2014/main" id="{DFDFB7B5-E291-4278-9FD8-21EC09C7BD29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0;p38">
                <a:extLst>
                  <a:ext uri="{FF2B5EF4-FFF2-40B4-BE49-F238E27FC236}">
                    <a16:creationId xmlns:a16="http://schemas.microsoft.com/office/drawing/2014/main" id="{860F5728-51B4-4455-89D7-036C46F791E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1;p38">
                <a:extLst>
                  <a:ext uri="{FF2B5EF4-FFF2-40B4-BE49-F238E27FC236}">
                    <a16:creationId xmlns:a16="http://schemas.microsoft.com/office/drawing/2014/main" id="{113F6394-E844-464A-90E5-115CDA529309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2;p38">
                <a:extLst>
                  <a:ext uri="{FF2B5EF4-FFF2-40B4-BE49-F238E27FC236}">
                    <a16:creationId xmlns:a16="http://schemas.microsoft.com/office/drawing/2014/main" id="{ED43E2BD-2412-458E-8576-4D0EC897979F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3;p38">
                <a:extLst>
                  <a:ext uri="{FF2B5EF4-FFF2-40B4-BE49-F238E27FC236}">
                    <a16:creationId xmlns:a16="http://schemas.microsoft.com/office/drawing/2014/main" id="{49171216-A136-40FC-B204-6D150111749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4;p38">
                <a:extLst>
                  <a:ext uri="{FF2B5EF4-FFF2-40B4-BE49-F238E27FC236}">
                    <a16:creationId xmlns:a16="http://schemas.microsoft.com/office/drawing/2014/main" id="{77D811C5-073B-4365-9ECF-6237F6730E55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5;p38">
                <a:extLst>
                  <a:ext uri="{FF2B5EF4-FFF2-40B4-BE49-F238E27FC236}">
                    <a16:creationId xmlns:a16="http://schemas.microsoft.com/office/drawing/2014/main" id="{672CE3CD-9DBC-4BDA-91A2-BB1395153ACA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6;p38">
                <a:extLst>
                  <a:ext uri="{FF2B5EF4-FFF2-40B4-BE49-F238E27FC236}">
                    <a16:creationId xmlns:a16="http://schemas.microsoft.com/office/drawing/2014/main" id="{392AED47-6999-4A49-BEF6-573057ABBAB3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7;p38">
                <a:extLst>
                  <a:ext uri="{FF2B5EF4-FFF2-40B4-BE49-F238E27FC236}">
                    <a16:creationId xmlns:a16="http://schemas.microsoft.com/office/drawing/2014/main" id="{1D8B4CE7-383E-4607-A14C-7C647409374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8;p38">
                <a:extLst>
                  <a:ext uri="{FF2B5EF4-FFF2-40B4-BE49-F238E27FC236}">
                    <a16:creationId xmlns:a16="http://schemas.microsoft.com/office/drawing/2014/main" id="{13E6C5D5-5E13-4873-A901-3BB8643D091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69;p38">
                <a:extLst>
                  <a:ext uri="{FF2B5EF4-FFF2-40B4-BE49-F238E27FC236}">
                    <a16:creationId xmlns:a16="http://schemas.microsoft.com/office/drawing/2014/main" id="{494C501A-1387-4D09-BDF2-2BA8E878A146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0;p38">
                <a:extLst>
                  <a:ext uri="{FF2B5EF4-FFF2-40B4-BE49-F238E27FC236}">
                    <a16:creationId xmlns:a16="http://schemas.microsoft.com/office/drawing/2014/main" id="{3AB99ED2-63AD-44BA-BB71-128267A19BE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1;p38">
                <a:extLst>
                  <a:ext uri="{FF2B5EF4-FFF2-40B4-BE49-F238E27FC236}">
                    <a16:creationId xmlns:a16="http://schemas.microsoft.com/office/drawing/2014/main" id="{F7BB5A36-B539-444E-9DB3-549DD227EA1E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172;p38">
                <a:extLst>
                  <a:ext uri="{FF2B5EF4-FFF2-40B4-BE49-F238E27FC236}">
                    <a16:creationId xmlns:a16="http://schemas.microsoft.com/office/drawing/2014/main" id="{B5D45455-4543-49AA-B496-D909E112DC7F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73;p38">
              <a:extLst>
                <a:ext uri="{FF2B5EF4-FFF2-40B4-BE49-F238E27FC236}">
                  <a16:creationId xmlns:a16="http://schemas.microsoft.com/office/drawing/2014/main" id="{58D7AD4C-6E70-4C90-B1EF-D5F53D565611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1" name="Google Shape;4174;p38">
                <a:extLst>
                  <a:ext uri="{FF2B5EF4-FFF2-40B4-BE49-F238E27FC236}">
                    <a16:creationId xmlns:a16="http://schemas.microsoft.com/office/drawing/2014/main" id="{8B7D07B9-8477-4E90-8C7B-FC5B18562A2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5;p38">
                <a:extLst>
                  <a:ext uri="{FF2B5EF4-FFF2-40B4-BE49-F238E27FC236}">
                    <a16:creationId xmlns:a16="http://schemas.microsoft.com/office/drawing/2014/main" id="{DCF633AB-1B8A-48FB-84E6-FEBC62D1EE0F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6;p38">
                <a:extLst>
                  <a:ext uri="{FF2B5EF4-FFF2-40B4-BE49-F238E27FC236}">
                    <a16:creationId xmlns:a16="http://schemas.microsoft.com/office/drawing/2014/main" id="{FC1DF2BE-C19F-4FCD-87D3-95B1E7ECF26A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7;p38">
                <a:extLst>
                  <a:ext uri="{FF2B5EF4-FFF2-40B4-BE49-F238E27FC236}">
                    <a16:creationId xmlns:a16="http://schemas.microsoft.com/office/drawing/2014/main" id="{710AD7EE-646B-48C8-A5DA-A955B0B5CD62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8;p38">
                <a:extLst>
                  <a:ext uri="{FF2B5EF4-FFF2-40B4-BE49-F238E27FC236}">
                    <a16:creationId xmlns:a16="http://schemas.microsoft.com/office/drawing/2014/main" id="{687DF4BE-1881-4612-A006-48B844A5E275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79;p38">
                <a:extLst>
                  <a:ext uri="{FF2B5EF4-FFF2-40B4-BE49-F238E27FC236}">
                    <a16:creationId xmlns:a16="http://schemas.microsoft.com/office/drawing/2014/main" id="{E8D5127F-268C-4BBC-8D3F-4CD34921993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0;p38">
                <a:extLst>
                  <a:ext uri="{FF2B5EF4-FFF2-40B4-BE49-F238E27FC236}">
                    <a16:creationId xmlns:a16="http://schemas.microsoft.com/office/drawing/2014/main" id="{7C6B24FF-81AF-47B4-B610-FF88B64BD8DD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1;p38">
                <a:extLst>
                  <a:ext uri="{FF2B5EF4-FFF2-40B4-BE49-F238E27FC236}">
                    <a16:creationId xmlns:a16="http://schemas.microsoft.com/office/drawing/2014/main" id="{C912BDA7-5627-4E26-AEC5-0A6DECC6B528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2;p38">
                <a:extLst>
                  <a:ext uri="{FF2B5EF4-FFF2-40B4-BE49-F238E27FC236}">
                    <a16:creationId xmlns:a16="http://schemas.microsoft.com/office/drawing/2014/main" id="{86EE3EC5-524A-484A-A601-AF9E4AC1FFB4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3;p38">
                <a:extLst>
                  <a:ext uri="{FF2B5EF4-FFF2-40B4-BE49-F238E27FC236}">
                    <a16:creationId xmlns:a16="http://schemas.microsoft.com/office/drawing/2014/main" id="{15E94BF5-B935-4198-A6CD-44E96C1A1C38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4;p38">
                <a:extLst>
                  <a:ext uri="{FF2B5EF4-FFF2-40B4-BE49-F238E27FC236}">
                    <a16:creationId xmlns:a16="http://schemas.microsoft.com/office/drawing/2014/main" id="{8F62B450-C27C-44B4-83A1-867AA174365C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5;p38">
                <a:extLst>
                  <a:ext uri="{FF2B5EF4-FFF2-40B4-BE49-F238E27FC236}">
                    <a16:creationId xmlns:a16="http://schemas.microsoft.com/office/drawing/2014/main" id="{D9464E21-7412-46C6-8D7E-DD636354205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6;p38">
                <a:extLst>
                  <a:ext uri="{FF2B5EF4-FFF2-40B4-BE49-F238E27FC236}">
                    <a16:creationId xmlns:a16="http://schemas.microsoft.com/office/drawing/2014/main" id="{8170D1C9-2753-41BB-B778-20F6178BD531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7;p38">
                <a:extLst>
                  <a:ext uri="{FF2B5EF4-FFF2-40B4-BE49-F238E27FC236}">
                    <a16:creationId xmlns:a16="http://schemas.microsoft.com/office/drawing/2014/main" id="{D27154B9-5FC0-48E0-AC5A-1D9A6E6898A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8;p38">
                <a:extLst>
                  <a:ext uri="{FF2B5EF4-FFF2-40B4-BE49-F238E27FC236}">
                    <a16:creationId xmlns:a16="http://schemas.microsoft.com/office/drawing/2014/main" id="{0E787816-4ABB-4A49-9CA2-658BA3B92A07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89;p38">
                <a:extLst>
                  <a:ext uri="{FF2B5EF4-FFF2-40B4-BE49-F238E27FC236}">
                    <a16:creationId xmlns:a16="http://schemas.microsoft.com/office/drawing/2014/main" id="{19260213-CF06-4692-9BC5-59AEE03A946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190;p38">
                <a:extLst>
                  <a:ext uri="{FF2B5EF4-FFF2-40B4-BE49-F238E27FC236}">
                    <a16:creationId xmlns:a16="http://schemas.microsoft.com/office/drawing/2014/main" id="{053A9503-D862-4B8B-A7DC-98E880BF73A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191;p38">
              <a:extLst>
                <a:ext uri="{FF2B5EF4-FFF2-40B4-BE49-F238E27FC236}">
                  <a16:creationId xmlns:a16="http://schemas.microsoft.com/office/drawing/2014/main" id="{C9934591-F887-494D-9F1C-48EF7F6C479A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5" name="Google Shape;4192;p38">
                <a:extLst>
                  <a:ext uri="{FF2B5EF4-FFF2-40B4-BE49-F238E27FC236}">
                    <a16:creationId xmlns:a16="http://schemas.microsoft.com/office/drawing/2014/main" id="{AF2B47D4-7807-4338-B6F5-359436F42DAC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3;p38">
                <a:extLst>
                  <a:ext uri="{FF2B5EF4-FFF2-40B4-BE49-F238E27FC236}">
                    <a16:creationId xmlns:a16="http://schemas.microsoft.com/office/drawing/2014/main" id="{F9909726-2951-432B-B06D-2FA2E34252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4;p38">
                <a:extLst>
                  <a:ext uri="{FF2B5EF4-FFF2-40B4-BE49-F238E27FC236}">
                    <a16:creationId xmlns:a16="http://schemas.microsoft.com/office/drawing/2014/main" id="{EA9D9159-7FC9-4993-A9E4-685D00F74E5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5;p38">
                <a:extLst>
                  <a:ext uri="{FF2B5EF4-FFF2-40B4-BE49-F238E27FC236}">
                    <a16:creationId xmlns:a16="http://schemas.microsoft.com/office/drawing/2014/main" id="{5164537C-B266-4B18-BD34-C0082CD77F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6;p38">
                <a:extLst>
                  <a:ext uri="{FF2B5EF4-FFF2-40B4-BE49-F238E27FC236}">
                    <a16:creationId xmlns:a16="http://schemas.microsoft.com/office/drawing/2014/main" id="{AEB9E8B2-3548-4CD2-BE8F-55695521C0A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7;p38">
                <a:extLst>
                  <a:ext uri="{FF2B5EF4-FFF2-40B4-BE49-F238E27FC236}">
                    <a16:creationId xmlns:a16="http://schemas.microsoft.com/office/drawing/2014/main" id="{977CF1D4-91D0-43A3-A1BC-3734778993CB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8;p38">
                <a:extLst>
                  <a:ext uri="{FF2B5EF4-FFF2-40B4-BE49-F238E27FC236}">
                    <a16:creationId xmlns:a16="http://schemas.microsoft.com/office/drawing/2014/main" id="{4ECC82FD-C573-4477-A9ED-A9B046A20D0B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199;p38">
                <a:extLst>
                  <a:ext uri="{FF2B5EF4-FFF2-40B4-BE49-F238E27FC236}">
                    <a16:creationId xmlns:a16="http://schemas.microsoft.com/office/drawing/2014/main" id="{6D8247D0-5B42-4B10-BE2A-72784AEC60D0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0;p38">
                <a:extLst>
                  <a:ext uri="{FF2B5EF4-FFF2-40B4-BE49-F238E27FC236}">
                    <a16:creationId xmlns:a16="http://schemas.microsoft.com/office/drawing/2014/main" id="{6574970D-6E1D-4D83-8365-43C365CEE80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1;p38">
                <a:extLst>
                  <a:ext uri="{FF2B5EF4-FFF2-40B4-BE49-F238E27FC236}">
                    <a16:creationId xmlns:a16="http://schemas.microsoft.com/office/drawing/2014/main" id="{0E7CE465-C42C-4909-B455-B1C608879FCD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2;p38">
                <a:extLst>
                  <a:ext uri="{FF2B5EF4-FFF2-40B4-BE49-F238E27FC236}">
                    <a16:creationId xmlns:a16="http://schemas.microsoft.com/office/drawing/2014/main" id="{A7D0FBC0-54C6-41C5-A64A-A5B8238A474A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3;p38">
                <a:extLst>
                  <a:ext uri="{FF2B5EF4-FFF2-40B4-BE49-F238E27FC236}">
                    <a16:creationId xmlns:a16="http://schemas.microsoft.com/office/drawing/2014/main" id="{7B0278BA-2D6D-4E71-A89B-1D80FAE6806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4;p38">
                <a:extLst>
                  <a:ext uri="{FF2B5EF4-FFF2-40B4-BE49-F238E27FC236}">
                    <a16:creationId xmlns:a16="http://schemas.microsoft.com/office/drawing/2014/main" id="{913E6BB6-A699-45D6-81F2-9C90CB10FBA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5;p38">
                <a:extLst>
                  <a:ext uri="{FF2B5EF4-FFF2-40B4-BE49-F238E27FC236}">
                    <a16:creationId xmlns:a16="http://schemas.microsoft.com/office/drawing/2014/main" id="{EBE8D8D2-DB88-4B07-82D5-BD2B8D07F247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6;p38">
                <a:extLst>
                  <a:ext uri="{FF2B5EF4-FFF2-40B4-BE49-F238E27FC236}">
                    <a16:creationId xmlns:a16="http://schemas.microsoft.com/office/drawing/2014/main" id="{8DDFBE11-374E-4A05-AAEC-15D7C717B10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207;p38">
                <a:extLst>
                  <a:ext uri="{FF2B5EF4-FFF2-40B4-BE49-F238E27FC236}">
                    <a16:creationId xmlns:a16="http://schemas.microsoft.com/office/drawing/2014/main" id="{F076EEC4-54A0-43C3-9FA7-9E924ADF738F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4208;p38">
              <a:extLst>
                <a:ext uri="{FF2B5EF4-FFF2-40B4-BE49-F238E27FC236}">
                  <a16:creationId xmlns:a16="http://schemas.microsoft.com/office/drawing/2014/main" id="{30B8B2BE-4DB1-4796-9ED8-281705EB695D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8" name="Google Shape;4209;p38">
                <a:extLst>
                  <a:ext uri="{FF2B5EF4-FFF2-40B4-BE49-F238E27FC236}">
                    <a16:creationId xmlns:a16="http://schemas.microsoft.com/office/drawing/2014/main" id="{B6DB9663-D2BA-48E1-96C0-3E97D25FCDD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0;p38">
                <a:extLst>
                  <a:ext uri="{FF2B5EF4-FFF2-40B4-BE49-F238E27FC236}">
                    <a16:creationId xmlns:a16="http://schemas.microsoft.com/office/drawing/2014/main" id="{E830A4E8-0BCA-43DE-9784-2885B0822988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1;p38">
                <a:extLst>
                  <a:ext uri="{FF2B5EF4-FFF2-40B4-BE49-F238E27FC236}">
                    <a16:creationId xmlns:a16="http://schemas.microsoft.com/office/drawing/2014/main" id="{D0E60C79-9CBB-460F-AFE9-AD500F3CF599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2;p38">
                <a:extLst>
                  <a:ext uri="{FF2B5EF4-FFF2-40B4-BE49-F238E27FC236}">
                    <a16:creationId xmlns:a16="http://schemas.microsoft.com/office/drawing/2014/main" id="{754FFD62-8D85-4F60-9C17-096583DE24D5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3;p38">
                <a:extLst>
                  <a:ext uri="{FF2B5EF4-FFF2-40B4-BE49-F238E27FC236}">
                    <a16:creationId xmlns:a16="http://schemas.microsoft.com/office/drawing/2014/main" id="{C3F1CFE7-3CC6-44D2-A728-0A0F36E2D094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4;p38">
                <a:extLst>
                  <a:ext uri="{FF2B5EF4-FFF2-40B4-BE49-F238E27FC236}">
                    <a16:creationId xmlns:a16="http://schemas.microsoft.com/office/drawing/2014/main" id="{5FA157D4-C76E-4EFD-89CC-C9635BD8C165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5;p38">
                <a:extLst>
                  <a:ext uri="{FF2B5EF4-FFF2-40B4-BE49-F238E27FC236}">
                    <a16:creationId xmlns:a16="http://schemas.microsoft.com/office/drawing/2014/main" id="{9717D355-DF5F-4D7E-ACBD-327B0415E0B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6;p38">
                <a:extLst>
                  <a:ext uri="{FF2B5EF4-FFF2-40B4-BE49-F238E27FC236}">
                    <a16:creationId xmlns:a16="http://schemas.microsoft.com/office/drawing/2014/main" id="{FF4A4772-9896-4C59-B912-4DA3C662A8B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7;p38">
                <a:extLst>
                  <a:ext uri="{FF2B5EF4-FFF2-40B4-BE49-F238E27FC236}">
                    <a16:creationId xmlns:a16="http://schemas.microsoft.com/office/drawing/2014/main" id="{020FB039-6F09-4D5C-9232-D0CE43C9A0A0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8;p38">
                <a:extLst>
                  <a:ext uri="{FF2B5EF4-FFF2-40B4-BE49-F238E27FC236}">
                    <a16:creationId xmlns:a16="http://schemas.microsoft.com/office/drawing/2014/main" id="{24B895EF-1B27-4CCD-B5D7-4B597DA2C3F5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19;p38">
                <a:extLst>
                  <a:ext uri="{FF2B5EF4-FFF2-40B4-BE49-F238E27FC236}">
                    <a16:creationId xmlns:a16="http://schemas.microsoft.com/office/drawing/2014/main" id="{F2F50697-B03F-4936-A9A3-7D995235F7B2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0;p38">
                <a:extLst>
                  <a:ext uri="{FF2B5EF4-FFF2-40B4-BE49-F238E27FC236}">
                    <a16:creationId xmlns:a16="http://schemas.microsoft.com/office/drawing/2014/main" id="{D3EC0521-C399-48ED-BA45-C1F697D7424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1;p38">
                <a:extLst>
                  <a:ext uri="{FF2B5EF4-FFF2-40B4-BE49-F238E27FC236}">
                    <a16:creationId xmlns:a16="http://schemas.microsoft.com/office/drawing/2014/main" id="{3E90F118-FD1A-408A-B69F-7F266115B95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2;p38">
                <a:extLst>
                  <a:ext uri="{FF2B5EF4-FFF2-40B4-BE49-F238E27FC236}">
                    <a16:creationId xmlns:a16="http://schemas.microsoft.com/office/drawing/2014/main" id="{0550A100-A5A5-485B-AB0B-1DA2036B007D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3;p38">
                <a:extLst>
                  <a:ext uri="{FF2B5EF4-FFF2-40B4-BE49-F238E27FC236}">
                    <a16:creationId xmlns:a16="http://schemas.microsoft.com/office/drawing/2014/main" id="{534F9568-8C0D-4A22-B60F-01C86173288D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4;p38">
                <a:extLst>
                  <a:ext uri="{FF2B5EF4-FFF2-40B4-BE49-F238E27FC236}">
                    <a16:creationId xmlns:a16="http://schemas.microsoft.com/office/drawing/2014/main" id="{C36D69D0-D9BB-47C1-B8D0-2D193E0ECC1B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4225;p38">
                <a:extLst>
                  <a:ext uri="{FF2B5EF4-FFF2-40B4-BE49-F238E27FC236}">
                    <a16:creationId xmlns:a16="http://schemas.microsoft.com/office/drawing/2014/main" id="{4EA64F30-ABB7-41DF-81FC-C41A4383E35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4226;p38">
              <a:extLst>
                <a:ext uri="{FF2B5EF4-FFF2-40B4-BE49-F238E27FC236}">
                  <a16:creationId xmlns:a16="http://schemas.microsoft.com/office/drawing/2014/main" id="{7FA86A13-C4E0-4888-9816-520849E3367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7;p38">
              <a:extLst>
                <a:ext uri="{FF2B5EF4-FFF2-40B4-BE49-F238E27FC236}">
                  <a16:creationId xmlns:a16="http://schemas.microsoft.com/office/drawing/2014/main" id="{747F3DD7-C599-4610-85F9-391780FF3C8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8;p38">
              <a:extLst>
                <a:ext uri="{FF2B5EF4-FFF2-40B4-BE49-F238E27FC236}">
                  <a16:creationId xmlns:a16="http://schemas.microsoft.com/office/drawing/2014/main" id="{6661B7AE-53E7-4CB6-B20E-E21EF83D53B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29;p38">
              <a:extLst>
                <a:ext uri="{FF2B5EF4-FFF2-40B4-BE49-F238E27FC236}">
                  <a16:creationId xmlns:a16="http://schemas.microsoft.com/office/drawing/2014/main" id="{57CA4BAF-C0DB-4391-AF52-DDD579864D98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0;p38">
              <a:extLst>
                <a:ext uri="{FF2B5EF4-FFF2-40B4-BE49-F238E27FC236}">
                  <a16:creationId xmlns:a16="http://schemas.microsoft.com/office/drawing/2014/main" id="{3EE8E48F-FD4E-44A1-A7EA-D77C03F36782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1;p38">
              <a:extLst>
                <a:ext uri="{FF2B5EF4-FFF2-40B4-BE49-F238E27FC236}">
                  <a16:creationId xmlns:a16="http://schemas.microsoft.com/office/drawing/2014/main" id="{45171268-20AE-45F9-9DC3-5C81A2DF424A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2;p38">
              <a:extLst>
                <a:ext uri="{FF2B5EF4-FFF2-40B4-BE49-F238E27FC236}">
                  <a16:creationId xmlns:a16="http://schemas.microsoft.com/office/drawing/2014/main" id="{05D17762-9410-4402-A6DA-216D1EE9D97F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3;p38">
              <a:extLst>
                <a:ext uri="{FF2B5EF4-FFF2-40B4-BE49-F238E27FC236}">
                  <a16:creationId xmlns:a16="http://schemas.microsoft.com/office/drawing/2014/main" id="{1DF93D94-6F50-4D83-88FC-D0DA1D90780C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4;p38">
              <a:extLst>
                <a:ext uri="{FF2B5EF4-FFF2-40B4-BE49-F238E27FC236}">
                  <a16:creationId xmlns:a16="http://schemas.microsoft.com/office/drawing/2014/main" id="{FB4AA160-74C4-471B-82CC-42A57669CD28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5;p38">
              <a:extLst>
                <a:ext uri="{FF2B5EF4-FFF2-40B4-BE49-F238E27FC236}">
                  <a16:creationId xmlns:a16="http://schemas.microsoft.com/office/drawing/2014/main" id="{327D0ABF-F253-4B9B-B604-4C5E045FAAD6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6;p38">
              <a:extLst>
                <a:ext uri="{FF2B5EF4-FFF2-40B4-BE49-F238E27FC236}">
                  <a16:creationId xmlns:a16="http://schemas.microsoft.com/office/drawing/2014/main" id="{A7985BAA-F565-4D0F-8578-600A83B3AC41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7;p38">
              <a:extLst>
                <a:ext uri="{FF2B5EF4-FFF2-40B4-BE49-F238E27FC236}">
                  <a16:creationId xmlns:a16="http://schemas.microsoft.com/office/drawing/2014/main" id="{0912862C-4F46-4816-8907-77701F31F34F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8;p38">
              <a:extLst>
                <a:ext uri="{FF2B5EF4-FFF2-40B4-BE49-F238E27FC236}">
                  <a16:creationId xmlns:a16="http://schemas.microsoft.com/office/drawing/2014/main" id="{ACF4A5C9-4C79-4951-91BF-990AAC5B102B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39;p38">
              <a:extLst>
                <a:ext uri="{FF2B5EF4-FFF2-40B4-BE49-F238E27FC236}">
                  <a16:creationId xmlns:a16="http://schemas.microsoft.com/office/drawing/2014/main" id="{E3B9F8ED-41EE-4916-9159-6114D59030B3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0;p38">
              <a:extLst>
                <a:ext uri="{FF2B5EF4-FFF2-40B4-BE49-F238E27FC236}">
                  <a16:creationId xmlns:a16="http://schemas.microsoft.com/office/drawing/2014/main" id="{E677A0A6-2164-4B43-BC2C-6DA7E39C27E6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1;p38">
              <a:extLst>
                <a:ext uri="{FF2B5EF4-FFF2-40B4-BE49-F238E27FC236}">
                  <a16:creationId xmlns:a16="http://schemas.microsoft.com/office/drawing/2014/main" id="{A1094969-1003-42FD-A978-4543E7DD3CF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2;p38">
              <a:extLst>
                <a:ext uri="{FF2B5EF4-FFF2-40B4-BE49-F238E27FC236}">
                  <a16:creationId xmlns:a16="http://schemas.microsoft.com/office/drawing/2014/main" id="{6F93BF44-DBF4-4C9D-8F13-83C05E55784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3;p38">
              <a:extLst>
                <a:ext uri="{FF2B5EF4-FFF2-40B4-BE49-F238E27FC236}">
                  <a16:creationId xmlns:a16="http://schemas.microsoft.com/office/drawing/2014/main" id="{31E28199-7B5A-47C6-92ED-DA5AC0E4A55E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4;p38">
              <a:extLst>
                <a:ext uri="{FF2B5EF4-FFF2-40B4-BE49-F238E27FC236}">
                  <a16:creationId xmlns:a16="http://schemas.microsoft.com/office/drawing/2014/main" id="{01CE2BE1-A7F6-4BF8-A990-C81910068130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5;p38">
              <a:extLst>
                <a:ext uri="{FF2B5EF4-FFF2-40B4-BE49-F238E27FC236}">
                  <a16:creationId xmlns:a16="http://schemas.microsoft.com/office/drawing/2014/main" id="{D6D73001-586F-4292-8416-22643BBC13CD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6;p38">
              <a:extLst>
                <a:ext uri="{FF2B5EF4-FFF2-40B4-BE49-F238E27FC236}">
                  <a16:creationId xmlns:a16="http://schemas.microsoft.com/office/drawing/2014/main" id="{BB617B10-2B64-47A8-8FAD-A59FBC98B88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7;p38">
              <a:extLst>
                <a:ext uri="{FF2B5EF4-FFF2-40B4-BE49-F238E27FC236}">
                  <a16:creationId xmlns:a16="http://schemas.microsoft.com/office/drawing/2014/main" id="{05935535-E04A-4B95-B2A7-C58F1916DCE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8;p38">
              <a:extLst>
                <a:ext uri="{FF2B5EF4-FFF2-40B4-BE49-F238E27FC236}">
                  <a16:creationId xmlns:a16="http://schemas.microsoft.com/office/drawing/2014/main" id="{EB22D149-D362-436C-821C-44EC6F2F5972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49;p38">
              <a:extLst>
                <a:ext uri="{FF2B5EF4-FFF2-40B4-BE49-F238E27FC236}">
                  <a16:creationId xmlns:a16="http://schemas.microsoft.com/office/drawing/2014/main" id="{C1C75D58-7162-4C08-9F4B-27763A824245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0;p38">
              <a:extLst>
                <a:ext uri="{FF2B5EF4-FFF2-40B4-BE49-F238E27FC236}">
                  <a16:creationId xmlns:a16="http://schemas.microsoft.com/office/drawing/2014/main" id="{EC73EB70-DADE-4A3B-BD5A-5FA80D96098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1;p38">
              <a:extLst>
                <a:ext uri="{FF2B5EF4-FFF2-40B4-BE49-F238E27FC236}">
                  <a16:creationId xmlns:a16="http://schemas.microsoft.com/office/drawing/2014/main" id="{91A5FD1C-752E-41CA-92A6-B585DA1FF03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2;p38">
              <a:extLst>
                <a:ext uri="{FF2B5EF4-FFF2-40B4-BE49-F238E27FC236}">
                  <a16:creationId xmlns:a16="http://schemas.microsoft.com/office/drawing/2014/main" id="{FF6BCD46-B02C-459A-9503-7B8D86DAEB36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3;p38">
              <a:extLst>
                <a:ext uri="{FF2B5EF4-FFF2-40B4-BE49-F238E27FC236}">
                  <a16:creationId xmlns:a16="http://schemas.microsoft.com/office/drawing/2014/main" id="{3A48E0EE-D1BD-4703-A324-90AC7B40AB13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4;p38">
              <a:extLst>
                <a:ext uri="{FF2B5EF4-FFF2-40B4-BE49-F238E27FC236}">
                  <a16:creationId xmlns:a16="http://schemas.microsoft.com/office/drawing/2014/main" id="{EAA03746-5405-459F-9E75-2B1365EF1B4F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55;p38">
              <a:extLst>
                <a:ext uri="{FF2B5EF4-FFF2-40B4-BE49-F238E27FC236}">
                  <a16:creationId xmlns:a16="http://schemas.microsoft.com/office/drawing/2014/main" id="{00164CB1-3219-4124-B471-F6DF22EA4046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385" y="936376"/>
            <a:ext cx="5519615" cy="3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351800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BC, some Remote Jobs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C8A79-1ABF-48D1-B433-C45EB7DA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10" y="105050"/>
            <a:ext cx="2496130" cy="171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273D-9E4E-4F1C-A654-CDB3D7461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51" y="3614213"/>
            <a:ext cx="2496130" cy="109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41AC0-873E-4784-A899-D6738A5C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927" y="3614213"/>
            <a:ext cx="983384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CBD08-C1F2-483F-B056-122E74ED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0" y="143543"/>
            <a:ext cx="8503595" cy="4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537626E-26FA-4C27-97A0-B0735C4B5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649346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6DA-5D42-475F-9E23-488BC36ECBA9}"/>
              </a:ext>
            </a:extLst>
          </p:cNvPr>
          <p:cNvSpPr txBox="1"/>
          <p:nvPr/>
        </p:nvSpPr>
        <p:spPr>
          <a:xfrm>
            <a:off x="457199" y="1429971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ETL: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5890-35E4-444C-82C4-ECD96E14397C}"/>
              </a:ext>
            </a:extLst>
          </p:cNvPr>
          <p:cNvSpPr txBox="1"/>
          <p:nvPr/>
        </p:nvSpPr>
        <p:spPr>
          <a:xfrm>
            <a:off x="875489" y="1737748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 : </a:t>
            </a:r>
            <a:r>
              <a:rPr lang="en-US" sz="1400" dirty="0" err="1">
                <a:hlinkClick r:id="rId3"/>
              </a:rPr>
              <a:t>angmay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DataJobMarket</a:t>
            </a:r>
            <a:r>
              <a:rPr lang="en-US" sz="1400" dirty="0">
                <a:hlinkClick r:id="rId3"/>
              </a:rPr>
              <a:t>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notebook will perform following tasks: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9B805-56F9-46D3-B6F8-E8842D608FC7}"/>
              </a:ext>
            </a:extLst>
          </p:cNvPr>
          <p:cNvSpPr txBox="1"/>
          <p:nvPr/>
        </p:nvSpPr>
        <p:spPr>
          <a:xfrm>
            <a:off x="1562910" y="2194622"/>
            <a:ext cx="4857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Web Scrape data from Indeed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Perform data transformation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Load data onto either PostgreSQL or </a:t>
            </a:r>
            <a:r>
              <a:rPr lang="en-CA" dirty="0" err="1">
                <a:sym typeface="Wingdings" panose="05000000000000000000" pitchFamily="2" charset="2"/>
              </a:rPr>
              <a:t>ElephantSQL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r>
              <a:rPr lang="en-CA" dirty="0">
                <a:sym typeface="Wingdings" panose="05000000000000000000" pitchFamily="2" charset="2"/>
              </a:rPr>
              <a:t>      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75AE7-223D-4AE5-AFD8-EE8689B2E3F0}"/>
              </a:ext>
            </a:extLst>
          </p:cNvPr>
          <p:cNvSpPr txBox="1"/>
          <p:nvPr/>
        </p:nvSpPr>
        <p:spPr>
          <a:xfrm>
            <a:off x="457199" y="3093540"/>
            <a:ext cx="83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Dashboard Creation: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3E668-FEAE-4C59-9B67-D7450C632178}"/>
              </a:ext>
            </a:extLst>
          </p:cNvPr>
          <p:cNvSpPr txBox="1"/>
          <p:nvPr/>
        </p:nvSpPr>
        <p:spPr>
          <a:xfrm>
            <a:off x="875488" y="3440761"/>
            <a:ext cx="7918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Source code: </a:t>
            </a:r>
            <a:r>
              <a:rPr lang="en-CA" dirty="0" err="1">
                <a:hlinkClick r:id="rId4"/>
              </a:rPr>
              <a:t>Navyhoang</a:t>
            </a:r>
            <a:r>
              <a:rPr lang="en-CA" dirty="0">
                <a:hlinkClick r:id="rId4"/>
              </a:rPr>
              <a:t>/Project2-DataJobs-App (github.com)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This will perform the following tasks:</a:t>
            </a:r>
          </a:p>
          <a:p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7FDD-DCF1-4820-9E90-C327CD957920}"/>
              </a:ext>
            </a:extLst>
          </p:cNvPr>
          <p:cNvSpPr txBox="1"/>
          <p:nvPr/>
        </p:nvSpPr>
        <p:spPr>
          <a:xfrm>
            <a:off x="1562910" y="3937416"/>
            <a:ext cx="485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Query new data from databases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dirty="0">
                <a:sym typeface="Wingdings" panose="05000000000000000000" pitchFamily="2" charset="2"/>
              </a:rPr>
              <a:t>Deploy the app with new data accordingly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sym typeface="Wingdings" panose="05000000000000000000" pitchFamily="2" charset="2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720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3908;p38">
            <a:extLst>
              <a:ext uri="{FF2B5EF4-FFF2-40B4-BE49-F238E27FC236}">
                <a16:creationId xmlns:a16="http://schemas.microsoft.com/office/drawing/2014/main" id="{67EC209F-018F-4D74-A6B5-FEE3D53C039D}"/>
              </a:ext>
            </a:extLst>
          </p:cNvPr>
          <p:cNvGrpSpPr/>
          <p:nvPr/>
        </p:nvGrpSpPr>
        <p:grpSpPr>
          <a:xfrm>
            <a:off x="5664939" y="825443"/>
            <a:ext cx="2933954" cy="3215946"/>
            <a:chOff x="2183550" y="65875"/>
            <a:chExt cx="4483981" cy="4807045"/>
          </a:xfrm>
        </p:grpSpPr>
        <p:sp>
          <p:nvSpPr>
            <p:cNvPr id="111" name="Google Shape;3909;p38">
              <a:extLst>
                <a:ext uri="{FF2B5EF4-FFF2-40B4-BE49-F238E27FC236}">
                  <a16:creationId xmlns:a16="http://schemas.microsoft.com/office/drawing/2014/main" id="{B5D1DBCE-BF55-4D81-8881-4EEDDF4C3CBE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3910;p38">
              <a:extLst>
                <a:ext uri="{FF2B5EF4-FFF2-40B4-BE49-F238E27FC236}">
                  <a16:creationId xmlns:a16="http://schemas.microsoft.com/office/drawing/2014/main" id="{BE0C582C-F1A2-4F20-8E47-0ED2FDCCF79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911;p38">
              <a:extLst>
                <a:ext uri="{FF2B5EF4-FFF2-40B4-BE49-F238E27FC236}">
                  <a16:creationId xmlns:a16="http://schemas.microsoft.com/office/drawing/2014/main" id="{78DAF5CE-41B3-4670-A202-2D2455514504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912;p38">
              <a:extLst>
                <a:ext uri="{FF2B5EF4-FFF2-40B4-BE49-F238E27FC236}">
                  <a16:creationId xmlns:a16="http://schemas.microsoft.com/office/drawing/2014/main" id="{C8F69221-C316-4A99-9025-D5AF15029E6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913;p38">
              <a:extLst>
                <a:ext uri="{FF2B5EF4-FFF2-40B4-BE49-F238E27FC236}">
                  <a16:creationId xmlns:a16="http://schemas.microsoft.com/office/drawing/2014/main" id="{F8BA1577-D81C-4C40-8A4B-C08E95D6E202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914;p38">
              <a:extLst>
                <a:ext uri="{FF2B5EF4-FFF2-40B4-BE49-F238E27FC236}">
                  <a16:creationId xmlns:a16="http://schemas.microsoft.com/office/drawing/2014/main" id="{7BC76217-686E-4034-A81B-05FD1323004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915;p38">
              <a:extLst>
                <a:ext uri="{FF2B5EF4-FFF2-40B4-BE49-F238E27FC236}">
                  <a16:creationId xmlns:a16="http://schemas.microsoft.com/office/drawing/2014/main" id="{3328C8CC-890A-495F-AF05-5226FF749F7B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916;p38">
              <a:extLst>
                <a:ext uri="{FF2B5EF4-FFF2-40B4-BE49-F238E27FC236}">
                  <a16:creationId xmlns:a16="http://schemas.microsoft.com/office/drawing/2014/main" id="{1BB77513-CD31-4BB6-997B-52F925D31F69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917;p38">
              <a:extLst>
                <a:ext uri="{FF2B5EF4-FFF2-40B4-BE49-F238E27FC236}">
                  <a16:creationId xmlns:a16="http://schemas.microsoft.com/office/drawing/2014/main" id="{1B08411E-097A-4CE7-B8B8-E1FDD365206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918;p38">
              <a:extLst>
                <a:ext uri="{FF2B5EF4-FFF2-40B4-BE49-F238E27FC236}">
                  <a16:creationId xmlns:a16="http://schemas.microsoft.com/office/drawing/2014/main" id="{012BB929-ACA3-45F1-91E0-917E2B961673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919;p38">
              <a:extLst>
                <a:ext uri="{FF2B5EF4-FFF2-40B4-BE49-F238E27FC236}">
                  <a16:creationId xmlns:a16="http://schemas.microsoft.com/office/drawing/2014/main" id="{01D9E0C1-6BDE-49A3-B73F-A0DAB79A6A6A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920;p38">
              <a:extLst>
                <a:ext uri="{FF2B5EF4-FFF2-40B4-BE49-F238E27FC236}">
                  <a16:creationId xmlns:a16="http://schemas.microsoft.com/office/drawing/2014/main" id="{5F98D8AF-9243-4E0D-9539-72AB456D1CE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921;p38">
              <a:extLst>
                <a:ext uri="{FF2B5EF4-FFF2-40B4-BE49-F238E27FC236}">
                  <a16:creationId xmlns:a16="http://schemas.microsoft.com/office/drawing/2014/main" id="{D072C70A-381B-4CFC-8B61-95D206FEFF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922;p38">
              <a:extLst>
                <a:ext uri="{FF2B5EF4-FFF2-40B4-BE49-F238E27FC236}">
                  <a16:creationId xmlns:a16="http://schemas.microsoft.com/office/drawing/2014/main" id="{D70D0BE7-915A-4622-AD4F-1996915C405A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923;p38">
              <a:extLst>
                <a:ext uri="{FF2B5EF4-FFF2-40B4-BE49-F238E27FC236}">
                  <a16:creationId xmlns:a16="http://schemas.microsoft.com/office/drawing/2014/main" id="{14A42E3C-9AFE-4333-8F54-47FFE978AF49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924;p38">
              <a:extLst>
                <a:ext uri="{FF2B5EF4-FFF2-40B4-BE49-F238E27FC236}">
                  <a16:creationId xmlns:a16="http://schemas.microsoft.com/office/drawing/2014/main" id="{D0C6C0D0-C281-4EAD-9057-E05C199BD0D7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925;p38">
              <a:extLst>
                <a:ext uri="{FF2B5EF4-FFF2-40B4-BE49-F238E27FC236}">
                  <a16:creationId xmlns:a16="http://schemas.microsoft.com/office/drawing/2014/main" id="{EDE6D66E-4A4B-4506-802F-DAEABAB493C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926;p38">
              <a:extLst>
                <a:ext uri="{FF2B5EF4-FFF2-40B4-BE49-F238E27FC236}">
                  <a16:creationId xmlns:a16="http://schemas.microsoft.com/office/drawing/2014/main" id="{1AD273CD-0E27-495B-80EA-D401478CF2B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927;p38">
              <a:extLst>
                <a:ext uri="{FF2B5EF4-FFF2-40B4-BE49-F238E27FC236}">
                  <a16:creationId xmlns:a16="http://schemas.microsoft.com/office/drawing/2014/main" id="{8B76CA51-B316-4BB2-B06A-BC463973AFE5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928;p38">
              <a:extLst>
                <a:ext uri="{FF2B5EF4-FFF2-40B4-BE49-F238E27FC236}">
                  <a16:creationId xmlns:a16="http://schemas.microsoft.com/office/drawing/2014/main" id="{D13D2ED7-F1F1-4A9E-9B6D-97E81C549200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929;p38">
              <a:extLst>
                <a:ext uri="{FF2B5EF4-FFF2-40B4-BE49-F238E27FC236}">
                  <a16:creationId xmlns:a16="http://schemas.microsoft.com/office/drawing/2014/main" id="{5FF9E761-C8E3-47F2-A4F4-D5CBC61B2189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930;p38">
              <a:extLst>
                <a:ext uri="{FF2B5EF4-FFF2-40B4-BE49-F238E27FC236}">
                  <a16:creationId xmlns:a16="http://schemas.microsoft.com/office/drawing/2014/main" id="{0819C7EC-B5C5-4035-A84B-DEDB26796B7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" name="Google Shape;3931;p38">
              <a:extLst>
                <a:ext uri="{FF2B5EF4-FFF2-40B4-BE49-F238E27FC236}">
                  <a16:creationId xmlns:a16="http://schemas.microsoft.com/office/drawing/2014/main" id="{6800BE08-97E6-493D-86AD-3F0ACBB61DE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69" name="Google Shape;3932;p38">
                <a:extLst>
                  <a:ext uri="{FF2B5EF4-FFF2-40B4-BE49-F238E27FC236}">
                    <a16:creationId xmlns:a16="http://schemas.microsoft.com/office/drawing/2014/main" id="{EBF0E2BD-275A-4AC9-A7F6-C93C344E5DB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0" name="Google Shape;3933;p38">
                  <a:extLst>
                    <a:ext uri="{FF2B5EF4-FFF2-40B4-BE49-F238E27FC236}">
                      <a16:creationId xmlns:a16="http://schemas.microsoft.com/office/drawing/2014/main" id="{2CEE8F8B-5E49-4328-B27C-9A1E237881DC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3934;p38">
                  <a:extLst>
                    <a:ext uri="{FF2B5EF4-FFF2-40B4-BE49-F238E27FC236}">
                      <a16:creationId xmlns:a16="http://schemas.microsoft.com/office/drawing/2014/main" id="{2952CCCD-8A72-47F2-B694-37DF4BD51ED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3935;p38">
                  <a:extLst>
                    <a:ext uri="{FF2B5EF4-FFF2-40B4-BE49-F238E27FC236}">
                      <a16:creationId xmlns:a16="http://schemas.microsoft.com/office/drawing/2014/main" id="{02BCEEB6-2ACC-4FAF-A8CA-4823378316EC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3" name="Google Shape;3936;p38">
                  <a:extLst>
                    <a:ext uri="{FF2B5EF4-FFF2-40B4-BE49-F238E27FC236}">
                      <a16:creationId xmlns:a16="http://schemas.microsoft.com/office/drawing/2014/main" id="{938B42E9-A771-4CCD-9F44-2A8E10A47778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8" name="Google Shape;3937;p38">
                    <a:extLst>
                      <a:ext uri="{FF2B5EF4-FFF2-40B4-BE49-F238E27FC236}">
                        <a16:creationId xmlns:a16="http://schemas.microsoft.com/office/drawing/2014/main" id="{171EBE7B-42E3-4574-9438-016C11DF225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3938;p38">
                    <a:extLst>
                      <a:ext uri="{FF2B5EF4-FFF2-40B4-BE49-F238E27FC236}">
                        <a16:creationId xmlns:a16="http://schemas.microsoft.com/office/drawing/2014/main" id="{B6A097F1-CC36-4A76-B32F-E6A720A7DF53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4" name="Google Shape;3939;p38">
                  <a:extLst>
                    <a:ext uri="{FF2B5EF4-FFF2-40B4-BE49-F238E27FC236}">
                      <a16:creationId xmlns:a16="http://schemas.microsoft.com/office/drawing/2014/main" id="{B137C0EA-16B4-4689-8011-573E04492688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3940;p38">
                  <a:extLst>
                    <a:ext uri="{FF2B5EF4-FFF2-40B4-BE49-F238E27FC236}">
                      <a16:creationId xmlns:a16="http://schemas.microsoft.com/office/drawing/2014/main" id="{13C978AC-D620-45B4-8058-3CD5415E7986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3941;p38">
                  <a:extLst>
                    <a:ext uri="{FF2B5EF4-FFF2-40B4-BE49-F238E27FC236}">
                      <a16:creationId xmlns:a16="http://schemas.microsoft.com/office/drawing/2014/main" id="{FD48CE8A-947B-449B-AA99-762063AA28B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3942;p38">
                  <a:extLst>
                    <a:ext uri="{FF2B5EF4-FFF2-40B4-BE49-F238E27FC236}">
                      <a16:creationId xmlns:a16="http://schemas.microsoft.com/office/drawing/2014/main" id="{572D8F60-DE5F-488D-99B4-0096F0231F3C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3943;p38">
                  <a:extLst>
                    <a:ext uri="{FF2B5EF4-FFF2-40B4-BE49-F238E27FC236}">
                      <a16:creationId xmlns:a16="http://schemas.microsoft.com/office/drawing/2014/main" id="{E9CF9A34-4DBB-480C-B92B-190E9386022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3944;p38">
                  <a:extLst>
                    <a:ext uri="{FF2B5EF4-FFF2-40B4-BE49-F238E27FC236}">
                      <a16:creationId xmlns:a16="http://schemas.microsoft.com/office/drawing/2014/main" id="{441D654D-27FB-4773-83B5-B8E0859744C6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3945;p38">
                  <a:extLst>
                    <a:ext uri="{FF2B5EF4-FFF2-40B4-BE49-F238E27FC236}">
                      <a16:creationId xmlns:a16="http://schemas.microsoft.com/office/drawing/2014/main" id="{CD227CD4-5938-4E16-BA98-DA844172EADB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3946;p38">
                  <a:extLst>
                    <a:ext uri="{FF2B5EF4-FFF2-40B4-BE49-F238E27FC236}">
                      <a16:creationId xmlns:a16="http://schemas.microsoft.com/office/drawing/2014/main" id="{FFDA31D0-50D0-4A26-81ED-01EA13D427C4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3947;p38">
                  <a:extLst>
                    <a:ext uri="{FF2B5EF4-FFF2-40B4-BE49-F238E27FC236}">
                      <a16:creationId xmlns:a16="http://schemas.microsoft.com/office/drawing/2014/main" id="{0039A0E3-64CC-49F1-ABD4-4BFEFCEACC56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3948;p38">
                  <a:extLst>
                    <a:ext uri="{FF2B5EF4-FFF2-40B4-BE49-F238E27FC236}">
                      <a16:creationId xmlns:a16="http://schemas.microsoft.com/office/drawing/2014/main" id="{35C12432-100D-4B37-BB39-A1C8C169ABA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3949;p38">
                  <a:extLst>
                    <a:ext uri="{FF2B5EF4-FFF2-40B4-BE49-F238E27FC236}">
                      <a16:creationId xmlns:a16="http://schemas.microsoft.com/office/drawing/2014/main" id="{A526D07E-620A-488A-A43A-214BF395BF4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3950;p38">
                  <a:extLst>
                    <a:ext uri="{FF2B5EF4-FFF2-40B4-BE49-F238E27FC236}">
                      <a16:creationId xmlns:a16="http://schemas.microsoft.com/office/drawing/2014/main" id="{4A971763-7F15-4B68-B40E-C3D07DF64B7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3951;p38">
                  <a:extLst>
                    <a:ext uri="{FF2B5EF4-FFF2-40B4-BE49-F238E27FC236}">
                      <a16:creationId xmlns:a16="http://schemas.microsoft.com/office/drawing/2014/main" id="{11ABDB1E-205E-46FB-9C3C-DCF3D5AD45FF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3952;p38">
                  <a:extLst>
                    <a:ext uri="{FF2B5EF4-FFF2-40B4-BE49-F238E27FC236}">
                      <a16:creationId xmlns:a16="http://schemas.microsoft.com/office/drawing/2014/main" id="{1539C5D4-2533-4CD3-AD20-AA6BF07AA71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3953;p38">
                  <a:extLst>
                    <a:ext uri="{FF2B5EF4-FFF2-40B4-BE49-F238E27FC236}">
                      <a16:creationId xmlns:a16="http://schemas.microsoft.com/office/drawing/2014/main" id="{1D82183C-B26D-4389-831C-BE1C004BECFE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3954;p38">
                  <a:extLst>
                    <a:ext uri="{FF2B5EF4-FFF2-40B4-BE49-F238E27FC236}">
                      <a16:creationId xmlns:a16="http://schemas.microsoft.com/office/drawing/2014/main" id="{17C541E2-5D61-4360-8C7C-66210379DE4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3955;p38">
                  <a:extLst>
                    <a:ext uri="{FF2B5EF4-FFF2-40B4-BE49-F238E27FC236}">
                      <a16:creationId xmlns:a16="http://schemas.microsoft.com/office/drawing/2014/main" id="{E5314E10-D127-4C13-965D-1D749D7FE4D8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3956;p38">
                  <a:extLst>
                    <a:ext uri="{FF2B5EF4-FFF2-40B4-BE49-F238E27FC236}">
                      <a16:creationId xmlns:a16="http://schemas.microsoft.com/office/drawing/2014/main" id="{5AB62A2D-5577-4D90-99C4-7D8026329EB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3957;p38">
                  <a:extLst>
                    <a:ext uri="{FF2B5EF4-FFF2-40B4-BE49-F238E27FC236}">
                      <a16:creationId xmlns:a16="http://schemas.microsoft.com/office/drawing/2014/main" id="{6ECE1C0E-8E28-45D0-AD6D-C7D8F45FF78D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3958;p38">
                  <a:extLst>
                    <a:ext uri="{FF2B5EF4-FFF2-40B4-BE49-F238E27FC236}">
                      <a16:creationId xmlns:a16="http://schemas.microsoft.com/office/drawing/2014/main" id="{7A383478-92E0-40A3-84CD-8C864B1C5207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3959;p38">
                  <a:extLst>
                    <a:ext uri="{FF2B5EF4-FFF2-40B4-BE49-F238E27FC236}">
                      <a16:creationId xmlns:a16="http://schemas.microsoft.com/office/drawing/2014/main" id="{70D39E1C-5FCB-44BA-94D1-D4D0DA630F1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3960;p38">
                  <a:extLst>
                    <a:ext uri="{FF2B5EF4-FFF2-40B4-BE49-F238E27FC236}">
                      <a16:creationId xmlns:a16="http://schemas.microsoft.com/office/drawing/2014/main" id="{9BCAF0F0-52FF-4C36-B279-233C0FF19038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3961;p38">
                  <a:extLst>
                    <a:ext uri="{FF2B5EF4-FFF2-40B4-BE49-F238E27FC236}">
                      <a16:creationId xmlns:a16="http://schemas.microsoft.com/office/drawing/2014/main" id="{43C6164B-64C5-4F43-B1A2-F703EE69BFC3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3962;p38">
                  <a:extLst>
                    <a:ext uri="{FF2B5EF4-FFF2-40B4-BE49-F238E27FC236}">
                      <a16:creationId xmlns:a16="http://schemas.microsoft.com/office/drawing/2014/main" id="{25D43EAD-7652-4BC4-A81C-8AE81342E70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3963;p38">
                  <a:extLst>
                    <a:ext uri="{FF2B5EF4-FFF2-40B4-BE49-F238E27FC236}">
                      <a16:creationId xmlns:a16="http://schemas.microsoft.com/office/drawing/2014/main" id="{CDCC1993-9ECB-4FE6-82A3-24CAB03660EF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3964;p38">
                  <a:extLst>
                    <a:ext uri="{FF2B5EF4-FFF2-40B4-BE49-F238E27FC236}">
                      <a16:creationId xmlns:a16="http://schemas.microsoft.com/office/drawing/2014/main" id="{F8C8B01F-4324-466C-B8AA-0F66845749B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3965;p38">
                  <a:extLst>
                    <a:ext uri="{FF2B5EF4-FFF2-40B4-BE49-F238E27FC236}">
                      <a16:creationId xmlns:a16="http://schemas.microsoft.com/office/drawing/2014/main" id="{C70FA3D0-EDA5-482A-8C8E-D8BAC55FE6C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3966;p38">
                  <a:extLst>
                    <a:ext uri="{FF2B5EF4-FFF2-40B4-BE49-F238E27FC236}">
                      <a16:creationId xmlns:a16="http://schemas.microsoft.com/office/drawing/2014/main" id="{CC70E8A7-86F6-4064-8F1C-8800EC569C49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3967;p38">
                  <a:extLst>
                    <a:ext uri="{FF2B5EF4-FFF2-40B4-BE49-F238E27FC236}">
                      <a16:creationId xmlns:a16="http://schemas.microsoft.com/office/drawing/2014/main" id="{D14FE0C4-0943-43B7-A77C-3CF07072F6C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3968;p38">
                  <a:extLst>
                    <a:ext uri="{FF2B5EF4-FFF2-40B4-BE49-F238E27FC236}">
                      <a16:creationId xmlns:a16="http://schemas.microsoft.com/office/drawing/2014/main" id="{CD981E15-D104-45FD-8D89-4C7844DFEC2C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3969;p38">
                  <a:extLst>
                    <a:ext uri="{FF2B5EF4-FFF2-40B4-BE49-F238E27FC236}">
                      <a16:creationId xmlns:a16="http://schemas.microsoft.com/office/drawing/2014/main" id="{9929222A-A084-407B-B344-0D9CDCD09934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3970;p38">
                  <a:extLst>
                    <a:ext uri="{FF2B5EF4-FFF2-40B4-BE49-F238E27FC236}">
                      <a16:creationId xmlns:a16="http://schemas.microsoft.com/office/drawing/2014/main" id="{CAAB9551-1CED-4B95-BE32-F4B9FD4117B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3971;p38">
                  <a:extLst>
                    <a:ext uri="{FF2B5EF4-FFF2-40B4-BE49-F238E27FC236}">
                      <a16:creationId xmlns:a16="http://schemas.microsoft.com/office/drawing/2014/main" id="{22E11FB9-3865-4E9E-A153-6632896588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3972;p38">
                  <a:extLst>
                    <a:ext uri="{FF2B5EF4-FFF2-40B4-BE49-F238E27FC236}">
                      <a16:creationId xmlns:a16="http://schemas.microsoft.com/office/drawing/2014/main" id="{2C8BC2D9-CADE-41E4-9808-5C95BD116676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3973;p38">
                  <a:extLst>
                    <a:ext uri="{FF2B5EF4-FFF2-40B4-BE49-F238E27FC236}">
                      <a16:creationId xmlns:a16="http://schemas.microsoft.com/office/drawing/2014/main" id="{6E446A8D-3369-4F8F-BEE9-83709DE1873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3974;p38">
                  <a:extLst>
                    <a:ext uri="{FF2B5EF4-FFF2-40B4-BE49-F238E27FC236}">
                      <a16:creationId xmlns:a16="http://schemas.microsoft.com/office/drawing/2014/main" id="{5B16C913-B73F-43B2-90CD-1954D343CFA3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3975;p38">
                  <a:extLst>
                    <a:ext uri="{FF2B5EF4-FFF2-40B4-BE49-F238E27FC236}">
                      <a16:creationId xmlns:a16="http://schemas.microsoft.com/office/drawing/2014/main" id="{B1C98CC7-57D0-4BD5-9F93-B888F1B1A64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3976;p38">
                  <a:extLst>
                    <a:ext uri="{FF2B5EF4-FFF2-40B4-BE49-F238E27FC236}">
                      <a16:creationId xmlns:a16="http://schemas.microsoft.com/office/drawing/2014/main" id="{BA033DDF-A5AA-4C4F-8B26-AB82DAB777AF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3977;p38">
                  <a:extLst>
                    <a:ext uri="{FF2B5EF4-FFF2-40B4-BE49-F238E27FC236}">
                      <a16:creationId xmlns:a16="http://schemas.microsoft.com/office/drawing/2014/main" id="{5CD37A9F-8BE4-46C0-99C3-BA47459205EE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3978;p38">
                  <a:extLst>
                    <a:ext uri="{FF2B5EF4-FFF2-40B4-BE49-F238E27FC236}">
                      <a16:creationId xmlns:a16="http://schemas.microsoft.com/office/drawing/2014/main" id="{FE08A91C-78E0-4FDB-AFC4-39E0D97C9B7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3979;p38">
                  <a:extLst>
                    <a:ext uri="{FF2B5EF4-FFF2-40B4-BE49-F238E27FC236}">
                      <a16:creationId xmlns:a16="http://schemas.microsoft.com/office/drawing/2014/main" id="{8070C462-EA21-4D50-A24F-B3C5DD32529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3980;p38">
                  <a:extLst>
                    <a:ext uri="{FF2B5EF4-FFF2-40B4-BE49-F238E27FC236}">
                      <a16:creationId xmlns:a16="http://schemas.microsoft.com/office/drawing/2014/main" id="{8C421418-5BF6-4CB7-91F3-FEADCCE9D6F4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3981;p38">
                  <a:extLst>
                    <a:ext uri="{FF2B5EF4-FFF2-40B4-BE49-F238E27FC236}">
                      <a16:creationId xmlns:a16="http://schemas.microsoft.com/office/drawing/2014/main" id="{8D0E36D6-0CCB-4C5B-88DE-808DD2B1C4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3982;p38">
                  <a:extLst>
                    <a:ext uri="{FF2B5EF4-FFF2-40B4-BE49-F238E27FC236}">
                      <a16:creationId xmlns:a16="http://schemas.microsoft.com/office/drawing/2014/main" id="{88C3B913-3457-4A84-8154-D61E9D6DA045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3983;p38">
                  <a:extLst>
                    <a:ext uri="{FF2B5EF4-FFF2-40B4-BE49-F238E27FC236}">
                      <a16:creationId xmlns:a16="http://schemas.microsoft.com/office/drawing/2014/main" id="{FB217C87-9B3E-4AC0-A0BE-08FB0AA8DCE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3984;p38">
                  <a:extLst>
                    <a:ext uri="{FF2B5EF4-FFF2-40B4-BE49-F238E27FC236}">
                      <a16:creationId xmlns:a16="http://schemas.microsoft.com/office/drawing/2014/main" id="{11DB172A-5A28-4CD7-B60D-AC23D96DCA0E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3985;p38">
                  <a:extLst>
                    <a:ext uri="{FF2B5EF4-FFF2-40B4-BE49-F238E27FC236}">
                      <a16:creationId xmlns:a16="http://schemas.microsoft.com/office/drawing/2014/main" id="{1C48A823-D03F-4D5F-8348-88CEC5D839CB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3986;p38">
                  <a:extLst>
                    <a:ext uri="{FF2B5EF4-FFF2-40B4-BE49-F238E27FC236}">
                      <a16:creationId xmlns:a16="http://schemas.microsoft.com/office/drawing/2014/main" id="{29D924B0-7952-4F8D-8D80-13EB861F690C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3987;p38">
                  <a:extLst>
                    <a:ext uri="{FF2B5EF4-FFF2-40B4-BE49-F238E27FC236}">
                      <a16:creationId xmlns:a16="http://schemas.microsoft.com/office/drawing/2014/main" id="{D0CFAA81-E142-49C3-AF14-A8535BD516D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3988;p38">
                  <a:extLst>
                    <a:ext uri="{FF2B5EF4-FFF2-40B4-BE49-F238E27FC236}">
                      <a16:creationId xmlns:a16="http://schemas.microsoft.com/office/drawing/2014/main" id="{E8A1D166-928F-43D1-871A-367B467AFAEB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3989;p38">
                  <a:extLst>
                    <a:ext uri="{FF2B5EF4-FFF2-40B4-BE49-F238E27FC236}">
                      <a16:creationId xmlns:a16="http://schemas.microsoft.com/office/drawing/2014/main" id="{FA23E63D-7444-498C-BC3C-1B65354ECED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3990;p38">
                  <a:extLst>
                    <a:ext uri="{FF2B5EF4-FFF2-40B4-BE49-F238E27FC236}">
                      <a16:creationId xmlns:a16="http://schemas.microsoft.com/office/drawing/2014/main" id="{6BEAAE53-7CF9-4A4C-AAE3-5DB7428D67EF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3991;p38">
                  <a:extLst>
                    <a:ext uri="{FF2B5EF4-FFF2-40B4-BE49-F238E27FC236}">
                      <a16:creationId xmlns:a16="http://schemas.microsoft.com/office/drawing/2014/main" id="{A8591249-05E7-42CD-B1DA-855F0987F23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3992;p38">
                  <a:extLst>
                    <a:ext uri="{FF2B5EF4-FFF2-40B4-BE49-F238E27FC236}">
                      <a16:creationId xmlns:a16="http://schemas.microsoft.com/office/drawing/2014/main" id="{A6C5E39E-1125-45A8-8E7A-76BFF5DE264C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3993;p38">
                  <a:extLst>
                    <a:ext uri="{FF2B5EF4-FFF2-40B4-BE49-F238E27FC236}">
                      <a16:creationId xmlns:a16="http://schemas.microsoft.com/office/drawing/2014/main" id="{F03119CA-8296-41F1-8493-43730CF66C6B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3994;p38">
                  <a:extLst>
                    <a:ext uri="{FF2B5EF4-FFF2-40B4-BE49-F238E27FC236}">
                      <a16:creationId xmlns:a16="http://schemas.microsoft.com/office/drawing/2014/main" id="{6122A134-D9C7-4B1A-B657-878807B784F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3995;p38">
                  <a:extLst>
                    <a:ext uri="{FF2B5EF4-FFF2-40B4-BE49-F238E27FC236}">
                      <a16:creationId xmlns:a16="http://schemas.microsoft.com/office/drawing/2014/main" id="{FB026A04-7662-44E7-A330-5C25D7BACBB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3996;p38">
                  <a:extLst>
                    <a:ext uri="{FF2B5EF4-FFF2-40B4-BE49-F238E27FC236}">
                      <a16:creationId xmlns:a16="http://schemas.microsoft.com/office/drawing/2014/main" id="{266668AB-CAF8-45D2-A404-C598AAE14539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3997;p38">
                  <a:extLst>
                    <a:ext uri="{FF2B5EF4-FFF2-40B4-BE49-F238E27FC236}">
                      <a16:creationId xmlns:a16="http://schemas.microsoft.com/office/drawing/2014/main" id="{F1A843E6-BD02-44D8-AC31-93A316B2849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3998;p38">
                  <a:extLst>
                    <a:ext uri="{FF2B5EF4-FFF2-40B4-BE49-F238E27FC236}">
                      <a16:creationId xmlns:a16="http://schemas.microsoft.com/office/drawing/2014/main" id="{DD8C25AC-5C92-471A-827A-6C2C2260FD8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3999;p38">
                  <a:extLst>
                    <a:ext uri="{FF2B5EF4-FFF2-40B4-BE49-F238E27FC236}">
                      <a16:creationId xmlns:a16="http://schemas.microsoft.com/office/drawing/2014/main" id="{102955B5-5733-45C8-B624-829A2FC70E12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000;p38">
                  <a:extLst>
                    <a:ext uri="{FF2B5EF4-FFF2-40B4-BE49-F238E27FC236}">
                      <a16:creationId xmlns:a16="http://schemas.microsoft.com/office/drawing/2014/main" id="{B3B4366F-93C8-4256-96DB-1368824E6FC0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001;p38">
                  <a:extLst>
                    <a:ext uri="{FF2B5EF4-FFF2-40B4-BE49-F238E27FC236}">
                      <a16:creationId xmlns:a16="http://schemas.microsoft.com/office/drawing/2014/main" id="{2563C858-E905-47E2-90E3-73B3D1002B0D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002;p38">
                  <a:extLst>
                    <a:ext uri="{FF2B5EF4-FFF2-40B4-BE49-F238E27FC236}">
                      <a16:creationId xmlns:a16="http://schemas.microsoft.com/office/drawing/2014/main" id="{482C371C-8CD0-4363-88FD-0BA5E246707F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" name="Google Shape;4003;p38">
                <a:extLst>
                  <a:ext uri="{FF2B5EF4-FFF2-40B4-BE49-F238E27FC236}">
                    <a16:creationId xmlns:a16="http://schemas.microsoft.com/office/drawing/2014/main" id="{506B27A1-3AB2-48C2-BEBC-F5F8F2957AE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1" name="Google Shape;4004;p38">
                  <a:extLst>
                    <a:ext uri="{FF2B5EF4-FFF2-40B4-BE49-F238E27FC236}">
                      <a16:creationId xmlns:a16="http://schemas.microsoft.com/office/drawing/2014/main" id="{60AFCD74-531C-4C1A-A462-7918858BDC5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5" name="Google Shape;4005;p38">
                    <a:extLst>
                      <a:ext uri="{FF2B5EF4-FFF2-40B4-BE49-F238E27FC236}">
                        <a16:creationId xmlns:a16="http://schemas.microsoft.com/office/drawing/2014/main" id="{1F0FC6EB-E265-4E9D-9943-C2B16E2C43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4006;p38">
                    <a:extLst>
                      <a:ext uri="{FF2B5EF4-FFF2-40B4-BE49-F238E27FC236}">
                        <a16:creationId xmlns:a16="http://schemas.microsoft.com/office/drawing/2014/main" id="{9C582E57-A099-49FD-A861-85D989D317E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007;p38">
                    <a:extLst>
                      <a:ext uri="{FF2B5EF4-FFF2-40B4-BE49-F238E27FC236}">
                        <a16:creationId xmlns:a16="http://schemas.microsoft.com/office/drawing/2014/main" id="{C0F2D7E2-67F4-4A4E-BBB6-5555E98A26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008;p38">
                    <a:extLst>
                      <a:ext uri="{FF2B5EF4-FFF2-40B4-BE49-F238E27FC236}">
                        <a16:creationId xmlns:a16="http://schemas.microsoft.com/office/drawing/2014/main" id="{2F71A566-0556-4D3E-A338-1156BA839ABE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009;p38">
                    <a:extLst>
                      <a:ext uri="{FF2B5EF4-FFF2-40B4-BE49-F238E27FC236}">
                        <a16:creationId xmlns:a16="http://schemas.microsoft.com/office/drawing/2014/main" id="{56365D63-197A-4EA1-80AD-5C06357FE69D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2" name="Google Shape;4010;p38">
                  <a:extLst>
                    <a:ext uri="{FF2B5EF4-FFF2-40B4-BE49-F238E27FC236}">
                      <a16:creationId xmlns:a16="http://schemas.microsoft.com/office/drawing/2014/main" id="{EF76E33E-E274-43A6-909F-C2EA6DDAD2F8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4011;p38">
                  <a:extLst>
                    <a:ext uri="{FF2B5EF4-FFF2-40B4-BE49-F238E27FC236}">
                      <a16:creationId xmlns:a16="http://schemas.microsoft.com/office/drawing/2014/main" id="{56B60464-0092-450F-B5F4-C71B0295D82D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012;p38">
                  <a:extLst>
                    <a:ext uri="{FF2B5EF4-FFF2-40B4-BE49-F238E27FC236}">
                      <a16:creationId xmlns:a16="http://schemas.microsoft.com/office/drawing/2014/main" id="{510EB25E-CDC6-4FD6-AE31-53DB68356267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4" name="Google Shape;4013;p38">
              <a:extLst>
                <a:ext uri="{FF2B5EF4-FFF2-40B4-BE49-F238E27FC236}">
                  <a16:creationId xmlns:a16="http://schemas.microsoft.com/office/drawing/2014/main" id="{DA171CC6-4390-4963-94CB-520925EC515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14;p38">
              <a:extLst>
                <a:ext uri="{FF2B5EF4-FFF2-40B4-BE49-F238E27FC236}">
                  <a16:creationId xmlns:a16="http://schemas.microsoft.com/office/drawing/2014/main" id="{CDF30CD5-3000-4DF3-A6D7-2BAF411F2AAF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15;p38">
              <a:extLst>
                <a:ext uri="{FF2B5EF4-FFF2-40B4-BE49-F238E27FC236}">
                  <a16:creationId xmlns:a16="http://schemas.microsoft.com/office/drawing/2014/main" id="{27E1B702-9826-4279-B47D-CE80F79D63C4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16;p38">
              <a:extLst>
                <a:ext uri="{FF2B5EF4-FFF2-40B4-BE49-F238E27FC236}">
                  <a16:creationId xmlns:a16="http://schemas.microsoft.com/office/drawing/2014/main" id="{6402F802-8236-41EE-94E2-94D4F4C82E4E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17;p38">
              <a:extLst>
                <a:ext uri="{FF2B5EF4-FFF2-40B4-BE49-F238E27FC236}">
                  <a16:creationId xmlns:a16="http://schemas.microsoft.com/office/drawing/2014/main" id="{EBA2A664-F14D-4E07-A228-853DA1ED287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18;p38">
              <a:extLst>
                <a:ext uri="{FF2B5EF4-FFF2-40B4-BE49-F238E27FC236}">
                  <a16:creationId xmlns:a16="http://schemas.microsoft.com/office/drawing/2014/main" id="{3486BD62-997E-4CA5-B5E6-F00B72EA77A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19;p38">
              <a:extLst>
                <a:ext uri="{FF2B5EF4-FFF2-40B4-BE49-F238E27FC236}">
                  <a16:creationId xmlns:a16="http://schemas.microsoft.com/office/drawing/2014/main" id="{284F26E9-1873-4AFC-966A-A2341BB8A509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20;p38">
              <a:extLst>
                <a:ext uri="{FF2B5EF4-FFF2-40B4-BE49-F238E27FC236}">
                  <a16:creationId xmlns:a16="http://schemas.microsoft.com/office/drawing/2014/main" id="{8F4D5164-02C0-41D8-BDA7-BF613A4DE4F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21;p38">
              <a:extLst>
                <a:ext uri="{FF2B5EF4-FFF2-40B4-BE49-F238E27FC236}">
                  <a16:creationId xmlns:a16="http://schemas.microsoft.com/office/drawing/2014/main" id="{2724AD39-ABF5-4C18-8289-7C32DF00CC9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22;p38">
              <a:extLst>
                <a:ext uri="{FF2B5EF4-FFF2-40B4-BE49-F238E27FC236}">
                  <a16:creationId xmlns:a16="http://schemas.microsoft.com/office/drawing/2014/main" id="{C43CF994-F0C9-4654-844D-5304FB6AAFB9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23;p38">
              <a:extLst>
                <a:ext uri="{FF2B5EF4-FFF2-40B4-BE49-F238E27FC236}">
                  <a16:creationId xmlns:a16="http://schemas.microsoft.com/office/drawing/2014/main" id="{123072D1-6DC2-4CCE-8D00-C6A177333D6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24;p38">
              <a:extLst>
                <a:ext uri="{FF2B5EF4-FFF2-40B4-BE49-F238E27FC236}">
                  <a16:creationId xmlns:a16="http://schemas.microsoft.com/office/drawing/2014/main" id="{0AA0B4C6-E67A-4F70-B9CB-DBECF6E58359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25;p38">
              <a:extLst>
                <a:ext uri="{FF2B5EF4-FFF2-40B4-BE49-F238E27FC236}">
                  <a16:creationId xmlns:a16="http://schemas.microsoft.com/office/drawing/2014/main" id="{CB0C03C0-C448-48CC-B49A-9C8ED4C03989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26;p38">
              <a:extLst>
                <a:ext uri="{FF2B5EF4-FFF2-40B4-BE49-F238E27FC236}">
                  <a16:creationId xmlns:a16="http://schemas.microsoft.com/office/drawing/2014/main" id="{39F05105-9993-4A9A-9F73-6D7DF5C145DA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27;p38">
              <a:extLst>
                <a:ext uri="{FF2B5EF4-FFF2-40B4-BE49-F238E27FC236}">
                  <a16:creationId xmlns:a16="http://schemas.microsoft.com/office/drawing/2014/main" id="{0DCFC047-9F76-41E6-9263-01ECA8DA7DF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028;p38">
              <a:extLst>
                <a:ext uri="{FF2B5EF4-FFF2-40B4-BE49-F238E27FC236}">
                  <a16:creationId xmlns:a16="http://schemas.microsoft.com/office/drawing/2014/main" id="{EE895260-B728-4AC3-B7F0-E44A4BEA1C89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029;p38">
              <a:extLst>
                <a:ext uri="{FF2B5EF4-FFF2-40B4-BE49-F238E27FC236}">
                  <a16:creationId xmlns:a16="http://schemas.microsoft.com/office/drawing/2014/main" id="{9D331281-8023-481D-8A4F-91F40C4DD573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030;p38">
              <a:extLst>
                <a:ext uri="{FF2B5EF4-FFF2-40B4-BE49-F238E27FC236}">
                  <a16:creationId xmlns:a16="http://schemas.microsoft.com/office/drawing/2014/main" id="{8DBF3F51-2FD9-4DD7-8665-884D0AA8F3F8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031;p38">
              <a:extLst>
                <a:ext uri="{FF2B5EF4-FFF2-40B4-BE49-F238E27FC236}">
                  <a16:creationId xmlns:a16="http://schemas.microsoft.com/office/drawing/2014/main" id="{60477999-A09C-48EA-96D5-987910A24A1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032;p38">
              <a:extLst>
                <a:ext uri="{FF2B5EF4-FFF2-40B4-BE49-F238E27FC236}">
                  <a16:creationId xmlns:a16="http://schemas.microsoft.com/office/drawing/2014/main" id="{0A5FCA28-8C1B-4499-A5E3-5C7B517BECEC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033;p38">
              <a:extLst>
                <a:ext uri="{FF2B5EF4-FFF2-40B4-BE49-F238E27FC236}">
                  <a16:creationId xmlns:a16="http://schemas.microsoft.com/office/drawing/2014/main" id="{DA476503-9AC7-4D81-A5E0-15D481879BA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034;p38">
              <a:extLst>
                <a:ext uri="{FF2B5EF4-FFF2-40B4-BE49-F238E27FC236}">
                  <a16:creationId xmlns:a16="http://schemas.microsoft.com/office/drawing/2014/main" id="{3F4A59B2-0808-405E-8C2B-D4DCD7131FB2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035;p38">
              <a:extLst>
                <a:ext uri="{FF2B5EF4-FFF2-40B4-BE49-F238E27FC236}">
                  <a16:creationId xmlns:a16="http://schemas.microsoft.com/office/drawing/2014/main" id="{996A6D2C-2425-4091-9A39-C38A315265D0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036;p38">
              <a:extLst>
                <a:ext uri="{FF2B5EF4-FFF2-40B4-BE49-F238E27FC236}">
                  <a16:creationId xmlns:a16="http://schemas.microsoft.com/office/drawing/2014/main" id="{4CA8EBD7-F1F3-416A-B997-B1F4C4411ED3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037;p38">
              <a:extLst>
                <a:ext uri="{FF2B5EF4-FFF2-40B4-BE49-F238E27FC236}">
                  <a16:creationId xmlns:a16="http://schemas.microsoft.com/office/drawing/2014/main" id="{864CC755-3E2F-4702-B098-EF15DC3F0979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038;p38">
              <a:extLst>
                <a:ext uri="{FF2B5EF4-FFF2-40B4-BE49-F238E27FC236}">
                  <a16:creationId xmlns:a16="http://schemas.microsoft.com/office/drawing/2014/main" id="{5C0A41A8-2887-47E0-967D-A45ECCB078F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039;p38">
              <a:extLst>
                <a:ext uri="{FF2B5EF4-FFF2-40B4-BE49-F238E27FC236}">
                  <a16:creationId xmlns:a16="http://schemas.microsoft.com/office/drawing/2014/main" id="{07A97891-03C9-4D80-9879-86D9E7D789A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040;p38">
              <a:extLst>
                <a:ext uri="{FF2B5EF4-FFF2-40B4-BE49-F238E27FC236}">
                  <a16:creationId xmlns:a16="http://schemas.microsoft.com/office/drawing/2014/main" id="{7A316A23-91D5-469D-933F-025508B76C1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041;p38">
              <a:extLst>
                <a:ext uri="{FF2B5EF4-FFF2-40B4-BE49-F238E27FC236}">
                  <a16:creationId xmlns:a16="http://schemas.microsoft.com/office/drawing/2014/main" id="{0AA0B831-6D76-41EE-AC26-C54EC40AC5D6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4042;p38">
              <a:extLst>
                <a:ext uri="{FF2B5EF4-FFF2-40B4-BE49-F238E27FC236}">
                  <a16:creationId xmlns:a16="http://schemas.microsoft.com/office/drawing/2014/main" id="{B3DB9FF1-FAEF-4205-A0D5-2D23ED4805C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4" name="Google Shape;4043;p38">
                <a:extLst>
                  <a:ext uri="{FF2B5EF4-FFF2-40B4-BE49-F238E27FC236}">
                    <a16:creationId xmlns:a16="http://schemas.microsoft.com/office/drawing/2014/main" id="{353E18CA-54D8-4B41-975E-F1CA056F21C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4044;p38">
                <a:extLst>
                  <a:ext uri="{FF2B5EF4-FFF2-40B4-BE49-F238E27FC236}">
                    <a16:creationId xmlns:a16="http://schemas.microsoft.com/office/drawing/2014/main" id="{8B46F87C-96BA-4E18-AC42-527771A899F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045;p38">
                <a:extLst>
                  <a:ext uri="{FF2B5EF4-FFF2-40B4-BE49-F238E27FC236}">
                    <a16:creationId xmlns:a16="http://schemas.microsoft.com/office/drawing/2014/main" id="{97495946-F8C3-478D-9797-13F2E5358A0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046;p38">
                <a:extLst>
                  <a:ext uri="{FF2B5EF4-FFF2-40B4-BE49-F238E27FC236}">
                    <a16:creationId xmlns:a16="http://schemas.microsoft.com/office/drawing/2014/main" id="{3689A127-5BD5-431A-80B0-03BAD1AE64D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047;p38">
                <a:extLst>
                  <a:ext uri="{FF2B5EF4-FFF2-40B4-BE49-F238E27FC236}">
                    <a16:creationId xmlns:a16="http://schemas.microsoft.com/office/drawing/2014/main" id="{CCB456E2-E736-47FF-9C0D-9244D7A0A4F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451002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45450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451002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 dirty="0"/>
              <a:t>Add more features to improve users experience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 dirty="0"/>
              <a:t>Add more drilldown options (city, job titles, salary ranges, etc.)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106321"/>
            <a:ext cx="2563500" cy="15937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Improve accuracy w/ more data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Expand database to include job postings and surveys from more countries, and other valuable information such as salaries</a:t>
            </a:r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106321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106321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BC783-F14A-4332-A7D3-7ADFA272B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00565"/>
              </p:ext>
            </p:extLst>
          </p:nvPr>
        </p:nvGraphicFramePr>
        <p:xfrm>
          <a:off x="457200" y="1264597"/>
          <a:ext cx="8229600" cy="3465864"/>
        </p:xfrm>
        <a:graphic>
          <a:graphicData uri="http://schemas.openxmlformats.org/drawingml/2006/table">
            <a:tbl>
              <a:tblPr firstRow="1" firstCol="1" bandRow="1">
                <a:tableStyleId>{5CD5B7B9-7AAB-4E71-8935-5ACDFAD8A81C}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3690203811"/>
                    </a:ext>
                  </a:extLst>
                </a:gridCol>
                <a:gridCol w="7869677">
                  <a:extLst>
                    <a:ext uri="{9D8B030D-6E8A-4147-A177-3AD203B41FA5}">
                      <a16:colId xmlns:a16="http://schemas.microsoft.com/office/drawing/2014/main" val="3721164306"/>
                    </a:ext>
                  </a:extLst>
                </a:gridCol>
              </a:tblGrid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Newsroom, "Data Analyst, the most in-demand job of the coming years," 2018 February 21. [Online]. Available: https://www.morningfuture.com/en/article/2018/02/21/data-analyst-data-scientist-big-data-work/235/.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3689919197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[2]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Purdue University Global, "Rise of the Data Analyst—What’s Behind the Boom?," 16 September 2019. [Online]. Available: https://www.purdueglobal.edu/blog/information-technology/rise-of-data-analyst/.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0037597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[3]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edureka, "10 Reasons Why Big Data Analytics is the Best Career Move," 23 July 2020. [Online]. Available: https://www.edureka.co/blog/10-reasons-why-big-data-analytics-is-the-best-career-move.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37398402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</a:rPr>
                        <a:t>[4] </a:t>
                      </a:r>
                      <a:endParaRPr lang="en-CA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SAS, "ETL What it is and why it matters," [Online]. </a:t>
                      </a:r>
                      <a:r>
                        <a:rPr lang="fr-CA" sz="1000">
                          <a:effectLst/>
                        </a:rPr>
                        <a:t>Available: https://www.sas.com/en_ca/insights/data-management/what-is-etl.html.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2192398276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[5]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Open Sourcing Mental Illness, LTD, "Mental Health in Tech Survey," 2014. [Online]. Available: https://www.kaggle.com/osmi/mental-health-in-tech-survey.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2529398411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[6]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M. O'Neill, "World University Rankings," 2019. [Online]. Available: https://www.kaggle.com/mylesoneill/world-university-rankings. 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3495999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[7]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Singapore, "Indeed Singapore,"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https://sg.indeed.com/.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183674928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[8]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>
                          <a:effectLst/>
                        </a:rPr>
                        <a:t>Indeed Canada, "Indeed Canada," [Online]. </a:t>
                      </a:r>
                      <a:r>
                        <a:rPr lang="fr-CA" sz="1000">
                          <a:effectLst/>
                        </a:rPr>
                        <a:t>Available: https://ca.indeed.com/. </a:t>
                      </a:r>
                      <a:r>
                        <a:rPr lang="en-US" sz="1000">
                          <a:effectLst/>
                        </a:rPr>
                        <a:t>[Accessed 15 December 2020].</a:t>
                      </a:r>
                      <a:endParaRPr lang="en-CA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788930684"/>
                  </a:ext>
                </a:extLst>
              </a:tr>
              <a:tr h="3279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[9]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Australia, "Indeed Australia,"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https://au.indeed.com/.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3130258077"/>
                  </a:ext>
                </a:extLst>
              </a:tr>
              <a:tr h="4369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800" dirty="0">
                          <a:effectLst/>
                        </a:rPr>
                        <a:t>[10] </a:t>
                      </a:r>
                      <a:endParaRPr lang="en-CA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000" dirty="0">
                          <a:effectLst/>
                        </a:rPr>
                        <a:t>Indeed US, "Indeed US," [Online]. </a:t>
                      </a:r>
                      <a:r>
                        <a:rPr lang="fr-CA" sz="1000" dirty="0" err="1">
                          <a:effectLst/>
                        </a:rPr>
                        <a:t>Available</a:t>
                      </a:r>
                      <a:r>
                        <a:rPr lang="fr-CA" sz="1000" dirty="0">
                          <a:effectLst/>
                        </a:rPr>
                        <a:t>: https://www.indeed.com/. </a:t>
                      </a:r>
                      <a:r>
                        <a:rPr lang="en-US" sz="1000" dirty="0">
                          <a:effectLst/>
                        </a:rPr>
                        <a:t>[Accessed 15 December 2020].</a:t>
                      </a:r>
                      <a:endParaRPr lang="en-CA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03" marR="3903" marT="3903" marB="3903"/>
                </a:tc>
                <a:extLst>
                  <a:ext uri="{0D108BD9-81ED-4DB2-BD59-A6C34878D82A}">
                    <a16:rowId xmlns:a16="http://schemas.microsoft.com/office/drawing/2014/main" val="19973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749;p37">
            <a:extLst>
              <a:ext uri="{FF2B5EF4-FFF2-40B4-BE49-F238E27FC236}">
                <a16:creationId xmlns:a16="http://schemas.microsoft.com/office/drawing/2014/main" id="{6F6CED76-041B-4961-922A-505FE06ED9FD}"/>
              </a:ext>
            </a:extLst>
          </p:cNvPr>
          <p:cNvGrpSpPr/>
          <p:nvPr/>
        </p:nvGrpSpPr>
        <p:grpSpPr>
          <a:xfrm>
            <a:off x="5116617" y="899989"/>
            <a:ext cx="3095007" cy="3343521"/>
            <a:chOff x="2152750" y="190500"/>
            <a:chExt cx="4293756" cy="4762499"/>
          </a:xfrm>
        </p:grpSpPr>
        <p:sp>
          <p:nvSpPr>
            <p:cNvPr id="112" name="Google Shape;2750;p37">
              <a:extLst>
                <a:ext uri="{FF2B5EF4-FFF2-40B4-BE49-F238E27FC236}">
                  <a16:creationId xmlns:a16="http://schemas.microsoft.com/office/drawing/2014/main" id="{7F4FAE64-B229-4FF3-8B6E-7F8A7E51955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51;p37">
              <a:extLst>
                <a:ext uri="{FF2B5EF4-FFF2-40B4-BE49-F238E27FC236}">
                  <a16:creationId xmlns:a16="http://schemas.microsoft.com/office/drawing/2014/main" id="{C3E0BF7C-49BC-4AAD-B8CB-18CA107EC611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52;p37">
              <a:extLst>
                <a:ext uri="{FF2B5EF4-FFF2-40B4-BE49-F238E27FC236}">
                  <a16:creationId xmlns:a16="http://schemas.microsoft.com/office/drawing/2014/main" id="{7D2BCCB4-2C62-424E-B3DC-A8876199597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53;p37">
              <a:extLst>
                <a:ext uri="{FF2B5EF4-FFF2-40B4-BE49-F238E27FC236}">
                  <a16:creationId xmlns:a16="http://schemas.microsoft.com/office/drawing/2014/main" id="{8B2ACC44-78F7-4D1F-B1E2-4B7D9E206F01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54;p37">
              <a:extLst>
                <a:ext uri="{FF2B5EF4-FFF2-40B4-BE49-F238E27FC236}">
                  <a16:creationId xmlns:a16="http://schemas.microsoft.com/office/drawing/2014/main" id="{D043FB33-250B-47A9-ADCA-812F14112F81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55;p37">
              <a:extLst>
                <a:ext uri="{FF2B5EF4-FFF2-40B4-BE49-F238E27FC236}">
                  <a16:creationId xmlns:a16="http://schemas.microsoft.com/office/drawing/2014/main" id="{A981A6EB-2D24-4594-9F05-2AC86595CC3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56;p37">
              <a:extLst>
                <a:ext uri="{FF2B5EF4-FFF2-40B4-BE49-F238E27FC236}">
                  <a16:creationId xmlns:a16="http://schemas.microsoft.com/office/drawing/2014/main" id="{8327A1A3-B6D5-4D0D-97FE-935BFC2891C1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57;p37">
              <a:extLst>
                <a:ext uri="{FF2B5EF4-FFF2-40B4-BE49-F238E27FC236}">
                  <a16:creationId xmlns:a16="http://schemas.microsoft.com/office/drawing/2014/main" id="{27350236-3D57-4107-A4A6-BDC4F4374B1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58;p37">
              <a:extLst>
                <a:ext uri="{FF2B5EF4-FFF2-40B4-BE49-F238E27FC236}">
                  <a16:creationId xmlns:a16="http://schemas.microsoft.com/office/drawing/2014/main" id="{127AAF9E-B28F-4642-9233-A8946058549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59;p37">
              <a:extLst>
                <a:ext uri="{FF2B5EF4-FFF2-40B4-BE49-F238E27FC236}">
                  <a16:creationId xmlns:a16="http://schemas.microsoft.com/office/drawing/2014/main" id="{8B813FF6-A01C-4405-A8F4-6C14D06BE2CD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60;p37">
              <a:extLst>
                <a:ext uri="{FF2B5EF4-FFF2-40B4-BE49-F238E27FC236}">
                  <a16:creationId xmlns:a16="http://schemas.microsoft.com/office/drawing/2014/main" id="{812282C8-446D-48D5-8D05-4E68174086B0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61;p37">
              <a:extLst>
                <a:ext uri="{FF2B5EF4-FFF2-40B4-BE49-F238E27FC236}">
                  <a16:creationId xmlns:a16="http://schemas.microsoft.com/office/drawing/2014/main" id="{C2476DAD-C22D-496F-B774-D7382707BB4B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62;p37">
              <a:extLst>
                <a:ext uri="{FF2B5EF4-FFF2-40B4-BE49-F238E27FC236}">
                  <a16:creationId xmlns:a16="http://schemas.microsoft.com/office/drawing/2014/main" id="{926C9557-704C-430E-ACA5-C4AA8BA7F006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63;p37">
              <a:extLst>
                <a:ext uri="{FF2B5EF4-FFF2-40B4-BE49-F238E27FC236}">
                  <a16:creationId xmlns:a16="http://schemas.microsoft.com/office/drawing/2014/main" id="{BA578D7C-245C-46E1-9800-C90186D828A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64;p37">
              <a:extLst>
                <a:ext uri="{FF2B5EF4-FFF2-40B4-BE49-F238E27FC236}">
                  <a16:creationId xmlns:a16="http://schemas.microsoft.com/office/drawing/2014/main" id="{6BB08D66-C2C5-4681-947E-57A8F10EBC0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65;p37">
              <a:extLst>
                <a:ext uri="{FF2B5EF4-FFF2-40B4-BE49-F238E27FC236}">
                  <a16:creationId xmlns:a16="http://schemas.microsoft.com/office/drawing/2014/main" id="{BE6D85ED-D959-4EB8-AF38-FE3FBFBE55B7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66;p37">
              <a:extLst>
                <a:ext uri="{FF2B5EF4-FFF2-40B4-BE49-F238E27FC236}">
                  <a16:creationId xmlns:a16="http://schemas.microsoft.com/office/drawing/2014/main" id="{2E77BEDD-13C5-43A8-AB46-322C97FB8BD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67;p37">
              <a:extLst>
                <a:ext uri="{FF2B5EF4-FFF2-40B4-BE49-F238E27FC236}">
                  <a16:creationId xmlns:a16="http://schemas.microsoft.com/office/drawing/2014/main" id="{E39CEE9D-DD03-41B5-97EA-8B88235A7EC4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68;p37">
              <a:extLst>
                <a:ext uri="{FF2B5EF4-FFF2-40B4-BE49-F238E27FC236}">
                  <a16:creationId xmlns:a16="http://schemas.microsoft.com/office/drawing/2014/main" id="{CC4B284C-2B19-47B8-A19E-2FEED2A4008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69;p37">
              <a:extLst>
                <a:ext uri="{FF2B5EF4-FFF2-40B4-BE49-F238E27FC236}">
                  <a16:creationId xmlns:a16="http://schemas.microsoft.com/office/drawing/2014/main" id="{0743FFC3-0472-4DAE-BFA6-8314B5B9BE43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70;p37">
              <a:extLst>
                <a:ext uri="{FF2B5EF4-FFF2-40B4-BE49-F238E27FC236}">
                  <a16:creationId xmlns:a16="http://schemas.microsoft.com/office/drawing/2014/main" id="{B298BB61-4904-4CA2-BEE6-BB30D4993D2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71;p37">
              <a:extLst>
                <a:ext uri="{FF2B5EF4-FFF2-40B4-BE49-F238E27FC236}">
                  <a16:creationId xmlns:a16="http://schemas.microsoft.com/office/drawing/2014/main" id="{3BF87449-CDD5-4476-8925-4F2CC107715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72;p37">
              <a:extLst>
                <a:ext uri="{FF2B5EF4-FFF2-40B4-BE49-F238E27FC236}">
                  <a16:creationId xmlns:a16="http://schemas.microsoft.com/office/drawing/2014/main" id="{57946100-1D13-4746-92A5-6AC45542EA28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73;p37">
              <a:extLst>
                <a:ext uri="{FF2B5EF4-FFF2-40B4-BE49-F238E27FC236}">
                  <a16:creationId xmlns:a16="http://schemas.microsoft.com/office/drawing/2014/main" id="{0D48CA23-830C-4682-AAA7-3CDE8F17BC0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74;p37">
              <a:extLst>
                <a:ext uri="{FF2B5EF4-FFF2-40B4-BE49-F238E27FC236}">
                  <a16:creationId xmlns:a16="http://schemas.microsoft.com/office/drawing/2014/main" id="{26CFDE50-DAA3-4631-AB40-E27420A3D62F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75;p37">
              <a:extLst>
                <a:ext uri="{FF2B5EF4-FFF2-40B4-BE49-F238E27FC236}">
                  <a16:creationId xmlns:a16="http://schemas.microsoft.com/office/drawing/2014/main" id="{003FC32A-F854-44C7-A5F0-840895B6F3C7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76;p37">
              <a:extLst>
                <a:ext uri="{FF2B5EF4-FFF2-40B4-BE49-F238E27FC236}">
                  <a16:creationId xmlns:a16="http://schemas.microsoft.com/office/drawing/2014/main" id="{DAB63914-4EC0-4D1F-A22E-890BEEB8F0C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77;p37">
              <a:extLst>
                <a:ext uri="{FF2B5EF4-FFF2-40B4-BE49-F238E27FC236}">
                  <a16:creationId xmlns:a16="http://schemas.microsoft.com/office/drawing/2014/main" id="{F497767D-F69C-4C8E-9D3D-FC00AA72577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78;p37">
              <a:extLst>
                <a:ext uri="{FF2B5EF4-FFF2-40B4-BE49-F238E27FC236}">
                  <a16:creationId xmlns:a16="http://schemas.microsoft.com/office/drawing/2014/main" id="{0D81CC7C-ABCB-427F-9FC1-6AD00D5D4ED6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79;p37">
              <a:extLst>
                <a:ext uri="{FF2B5EF4-FFF2-40B4-BE49-F238E27FC236}">
                  <a16:creationId xmlns:a16="http://schemas.microsoft.com/office/drawing/2014/main" id="{094BFCEB-00AC-486B-9385-8FED312A487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80;p37">
              <a:extLst>
                <a:ext uri="{FF2B5EF4-FFF2-40B4-BE49-F238E27FC236}">
                  <a16:creationId xmlns:a16="http://schemas.microsoft.com/office/drawing/2014/main" id="{5333F152-EE66-4C10-B176-6FC80836C093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81;p37">
              <a:extLst>
                <a:ext uri="{FF2B5EF4-FFF2-40B4-BE49-F238E27FC236}">
                  <a16:creationId xmlns:a16="http://schemas.microsoft.com/office/drawing/2014/main" id="{3FC06CEF-AEC3-408D-8795-79E95E0CDAF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82;p37">
              <a:extLst>
                <a:ext uri="{FF2B5EF4-FFF2-40B4-BE49-F238E27FC236}">
                  <a16:creationId xmlns:a16="http://schemas.microsoft.com/office/drawing/2014/main" id="{6ADD2E67-28DF-48A0-A433-E74A5093486F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83;p37">
              <a:extLst>
                <a:ext uri="{FF2B5EF4-FFF2-40B4-BE49-F238E27FC236}">
                  <a16:creationId xmlns:a16="http://schemas.microsoft.com/office/drawing/2014/main" id="{7978F21F-0001-409E-AE7B-F97B625EE69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84;p37">
              <a:extLst>
                <a:ext uri="{FF2B5EF4-FFF2-40B4-BE49-F238E27FC236}">
                  <a16:creationId xmlns:a16="http://schemas.microsoft.com/office/drawing/2014/main" id="{B480765A-4243-4872-A74F-BD488587A68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85;p37">
              <a:extLst>
                <a:ext uri="{FF2B5EF4-FFF2-40B4-BE49-F238E27FC236}">
                  <a16:creationId xmlns:a16="http://schemas.microsoft.com/office/drawing/2014/main" id="{7BA95A6D-098D-4EE4-945A-D79A2D5B284B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86;p37">
              <a:extLst>
                <a:ext uri="{FF2B5EF4-FFF2-40B4-BE49-F238E27FC236}">
                  <a16:creationId xmlns:a16="http://schemas.microsoft.com/office/drawing/2014/main" id="{32F920DB-55BF-4CB2-B34B-AF751DF0F9C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87;p37">
              <a:extLst>
                <a:ext uri="{FF2B5EF4-FFF2-40B4-BE49-F238E27FC236}">
                  <a16:creationId xmlns:a16="http://schemas.microsoft.com/office/drawing/2014/main" id="{610ACE1D-B485-405C-BDFD-89EF64FEB188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88;p37">
              <a:extLst>
                <a:ext uri="{FF2B5EF4-FFF2-40B4-BE49-F238E27FC236}">
                  <a16:creationId xmlns:a16="http://schemas.microsoft.com/office/drawing/2014/main" id="{C9180427-7106-43D7-A3AB-1486DF0597E6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89;p37">
              <a:extLst>
                <a:ext uri="{FF2B5EF4-FFF2-40B4-BE49-F238E27FC236}">
                  <a16:creationId xmlns:a16="http://schemas.microsoft.com/office/drawing/2014/main" id="{A7ADD636-4F85-4203-B3C3-9D9C17DC211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90;p37">
              <a:extLst>
                <a:ext uri="{FF2B5EF4-FFF2-40B4-BE49-F238E27FC236}">
                  <a16:creationId xmlns:a16="http://schemas.microsoft.com/office/drawing/2014/main" id="{306632A9-B084-4BB5-BB4A-8DE3542D24D0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91;p37">
              <a:extLst>
                <a:ext uri="{FF2B5EF4-FFF2-40B4-BE49-F238E27FC236}">
                  <a16:creationId xmlns:a16="http://schemas.microsoft.com/office/drawing/2014/main" id="{83CF89C0-CBC0-4AAC-BC96-1654BBCA6020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92;p37">
              <a:extLst>
                <a:ext uri="{FF2B5EF4-FFF2-40B4-BE49-F238E27FC236}">
                  <a16:creationId xmlns:a16="http://schemas.microsoft.com/office/drawing/2014/main" id="{5FEC760E-A612-48CF-B3B1-EEFC03031A8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93;p37">
              <a:extLst>
                <a:ext uri="{FF2B5EF4-FFF2-40B4-BE49-F238E27FC236}">
                  <a16:creationId xmlns:a16="http://schemas.microsoft.com/office/drawing/2014/main" id="{DE8EF55E-7DA1-427C-B256-D784D48FC25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94;p37">
              <a:extLst>
                <a:ext uri="{FF2B5EF4-FFF2-40B4-BE49-F238E27FC236}">
                  <a16:creationId xmlns:a16="http://schemas.microsoft.com/office/drawing/2014/main" id="{EA5214C2-8067-4493-94A0-DBE98A53A2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95;p37">
              <a:extLst>
                <a:ext uri="{FF2B5EF4-FFF2-40B4-BE49-F238E27FC236}">
                  <a16:creationId xmlns:a16="http://schemas.microsoft.com/office/drawing/2014/main" id="{41551234-1085-4575-91EA-DDD8C714C3D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96;p37">
              <a:extLst>
                <a:ext uri="{FF2B5EF4-FFF2-40B4-BE49-F238E27FC236}">
                  <a16:creationId xmlns:a16="http://schemas.microsoft.com/office/drawing/2014/main" id="{84835CC7-0283-454F-BDAE-209FEB2FBE1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97;p37">
              <a:extLst>
                <a:ext uri="{FF2B5EF4-FFF2-40B4-BE49-F238E27FC236}">
                  <a16:creationId xmlns:a16="http://schemas.microsoft.com/office/drawing/2014/main" id="{EDB768C3-3D25-4123-9C59-7761E6C8661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98;p37">
              <a:extLst>
                <a:ext uri="{FF2B5EF4-FFF2-40B4-BE49-F238E27FC236}">
                  <a16:creationId xmlns:a16="http://schemas.microsoft.com/office/drawing/2014/main" id="{24ED9603-D534-47B5-B9E4-6F795305B8E5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99;p37">
              <a:extLst>
                <a:ext uri="{FF2B5EF4-FFF2-40B4-BE49-F238E27FC236}">
                  <a16:creationId xmlns:a16="http://schemas.microsoft.com/office/drawing/2014/main" id="{76AD2A18-D99A-4CCC-9730-9357D5029183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800;p37">
              <a:extLst>
                <a:ext uri="{FF2B5EF4-FFF2-40B4-BE49-F238E27FC236}">
                  <a16:creationId xmlns:a16="http://schemas.microsoft.com/office/drawing/2014/main" id="{B203EE31-DA5C-41CB-AD05-7AF0061A1F4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801;p37">
              <a:extLst>
                <a:ext uri="{FF2B5EF4-FFF2-40B4-BE49-F238E27FC236}">
                  <a16:creationId xmlns:a16="http://schemas.microsoft.com/office/drawing/2014/main" id="{39E59BC0-A03B-400B-9907-31327AE69F9F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802;p37">
              <a:extLst>
                <a:ext uri="{FF2B5EF4-FFF2-40B4-BE49-F238E27FC236}">
                  <a16:creationId xmlns:a16="http://schemas.microsoft.com/office/drawing/2014/main" id="{D583AE22-B687-491A-8B8F-AA0D7538DBEF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803;p37">
              <a:extLst>
                <a:ext uri="{FF2B5EF4-FFF2-40B4-BE49-F238E27FC236}">
                  <a16:creationId xmlns:a16="http://schemas.microsoft.com/office/drawing/2014/main" id="{1F071453-92D8-46A0-ACBA-B366EBA68C44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804;p37">
              <a:extLst>
                <a:ext uri="{FF2B5EF4-FFF2-40B4-BE49-F238E27FC236}">
                  <a16:creationId xmlns:a16="http://schemas.microsoft.com/office/drawing/2014/main" id="{95885677-949D-403C-937C-4EC9E68D20A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805;p37">
              <a:extLst>
                <a:ext uri="{FF2B5EF4-FFF2-40B4-BE49-F238E27FC236}">
                  <a16:creationId xmlns:a16="http://schemas.microsoft.com/office/drawing/2014/main" id="{53B4E9D9-8915-444B-B963-AE8B7045831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806;p37">
              <a:extLst>
                <a:ext uri="{FF2B5EF4-FFF2-40B4-BE49-F238E27FC236}">
                  <a16:creationId xmlns:a16="http://schemas.microsoft.com/office/drawing/2014/main" id="{87CBC7CE-33DA-472D-9ACE-FF78AC8B24B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807;p37">
              <a:extLst>
                <a:ext uri="{FF2B5EF4-FFF2-40B4-BE49-F238E27FC236}">
                  <a16:creationId xmlns:a16="http://schemas.microsoft.com/office/drawing/2014/main" id="{A86586E2-9E47-471C-B867-7975D188BF4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808;p37">
              <a:extLst>
                <a:ext uri="{FF2B5EF4-FFF2-40B4-BE49-F238E27FC236}">
                  <a16:creationId xmlns:a16="http://schemas.microsoft.com/office/drawing/2014/main" id="{A865FAD3-5A1D-4C54-BE36-41BBF87BA05D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809;p37">
              <a:extLst>
                <a:ext uri="{FF2B5EF4-FFF2-40B4-BE49-F238E27FC236}">
                  <a16:creationId xmlns:a16="http://schemas.microsoft.com/office/drawing/2014/main" id="{ABEA6622-D3B9-4187-BF9D-3506C1177F6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810;p37">
              <a:extLst>
                <a:ext uri="{FF2B5EF4-FFF2-40B4-BE49-F238E27FC236}">
                  <a16:creationId xmlns:a16="http://schemas.microsoft.com/office/drawing/2014/main" id="{016759AF-C717-4BCC-AC46-3956DFE10205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11;p37">
              <a:extLst>
                <a:ext uri="{FF2B5EF4-FFF2-40B4-BE49-F238E27FC236}">
                  <a16:creationId xmlns:a16="http://schemas.microsoft.com/office/drawing/2014/main" id="{7D3B5396-1E61-41D7-A69D-91DA7DD90B1C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12;p37">
              <a:extLst>
                <a:ext uri="{FF2B5EF4-FFF2-40B4-BE49-F238E27FC236}">
                  <a16:creationId xmlns:a16="http://schemas.microsoft.com/office/drawing/2014/main" id="{79FB28B6-10CD-4133-8163-99DD8547F5DD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813;p37">
              <a:extLst>
                <a:ext uri="{FF2B5EF4-FFF2-40B4-BE49-F238E27FC236}">
                  <a16:creationId xmlns:a16="http://schemas.microsoft.com/office/drawing/2014/main" id="{4A4FBF27-305B-4D43-B700-9C9BA5A0BC45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814;p37">
              <a:extLst>
                <a:ext uri="{FF2B5EF4-FFF2-40B4-BE49-F238E27FC236}">
                  <a16:creationId xmlns:a16="http://schemas.microsoft.com/office/drawing/2014/main" id="{1E9653D0-E644-4F19-851C-1D0A334216B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815;p37">
              <a:extLst>
                <a:ext uri="{FF2B5EF4-FFF2-40B4-BE49-F238E27FC236}">
                  <a16:creationId xmlns:a16="http://schemas.microsoft.com/office/drawing/2014/main" id="{3B6F5241-AEF1-4144-B244-6A5E64343747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816;p37">
              <a:extLst>
                <a:ext uri="{FF2B5EF4-FFF2-40B4-BE49-F238E27FC236}">
                  <a16:creationId xmlns:a16="http://schemas.microsoft.com/office/drawing/2014/main" id="{9F659BEE-5560-46F5-BE5B-68FD746C7C7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817;p37">
              <a:extLst>
                <a:ext uri="{FF2B5EF4-FFF2-40B4-BE49-F238E27FC236}">
                  <a16:creationId xmlns:a16="http://schemas.microsoft.com/office/drawing/2014/main" id="{1271B174-A7B2-4776-AF22-B06670FA40C4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18;p37">
              <a:extLst>
                <a:ext uri="{FF2B5EF4-FFF2-40B4-BE49-F238E27FC236}">
                  <a16:creationId xmlns:a16="http://schemas.microsoft.com/office/drawing/2014/main" id="{F96FA0B1-74B2-46E6-9C62-93D7D585901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19;p37">
              <a:extLst>
                <a:ext uri="{FF2B5EF4-FFF2-40B4-BE49-F238E27FC236}">
                  <a16:creationId xmlns:a16="http://schemas.microsoft.com/office/drawing/2014/main" id="{E43B380D-AB64-4535-A73E-CF9EAE92F58C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820;p37">
              <a:extLst>
                <a:ext uri="{FF2B5EF4-FFF2-40B4-BE49-F238E27FC236}">
                  <a16:creationId xmlns:a16="http://schemas.microsoft.com/office/drawing/2014/main" id="{70E29188-1595-4406-95C9-FBE999DA854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821;p37">
              <a:extLst>
                <a:ext uri="{FF2B5EF4-FFF2-40B4-BE49-F238E27FC236}">
                  <a16:creationId xmlns:a16="http://schemas.microsoft.com/office/drawing/2014/main" id="{565BBF8F-BB10-4CB3-87DF-928CD1F5F41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822;p37">
              <a:extLst>
                <a:ext uri="{FF2B5EF4-FFF2-40B4-BE49-F238E27FC236}">
                  <a16:creationId xmlns:a16="http://schemas.microsoft.com/office/drawing/2014/main" id="{E04BC42D-0E84-40EE-9A2A-D10322FF6BDD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823;p37">
              <a:extLst>
                <a:ext uri="{FF2B5EF4-FFF2-40B4-BE49-F238E27FC236}">
                  <a16:creationId xmlns:a16="http://schemas.microsoft.com/office/drawing/2014/main" id="{8F97D57E-6D5A-4C8C-A740-E34CDE65C2E1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2824;p37">
              <a:extLst>
                <a:ext uri="{FF2B5EF4-FFF2-40B4-BE49-F238E27FC236}">
                  <a16:creationId xmlns:a16="http://schemas.microsoft.com/office/drawing/2014/main" id="{A5E1D4AB-595E-433C-B300-1357C3AA2EA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2825;p37">
                <a:extLst>
                  <a:ext uri="{FF2B5EF4-FFF2-40B4-BE49-F238E27FC236}">
                    <a16:creationId xmlns:a16="http://schemas.microsoft.com/office/drawing/2014/main" id="{80CEDBC1-03D3-4323-86FD-D7093D60CFEA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6;p37">
                <a:extLst>
                  <a:ext uri="{FF2B5EF4-FFF2-40B4-BE49-F238E27FC236}">
                    <a16:creationId xmlns:a16="http://schemas.microsoft.com/office/drawing/2014/main" id="{57797B51-B55A-4035-9B1B-DD91A8C1C499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7;p37">
                <a:extLst>
                  <a:ext uri="{FF2B5EF4-FFF2-40B4-BE49-F238E27FC236}">
                    <a16:creationId xmlns:a16="http://schemas.microsoft.com/office/drawing/2014/main" id="{4DA58B1C-DDA6-4C8A-8959-944E034F26D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8;p37">
                <a:extLst>
                  <a:ext uri="{FF2B5EF4-FFF2-40B4-BE49-F238E27FC236}">
                    <a16:creationId xmlns:a16="http://schemas.microsoft.com/office/drawing/2014/main" id="{AF57A80A-F031-4E0B-BA76-C8989176E267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9;p37">
                <a:extLst>
                  <a:ext uri="{FF2B5EF4-FFF2-40B4-BE49-F238E27FC236}">
                    <a16:creationId xmlns:a16="http://schemas.microsoft.com/office/drawing/2014/main" id="{C33544A3-7FA5-4ADC-B413-2CDC987EEBC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0;p37">
                <a:extLst>
                  <a:ext uri="{FF2B5EF4-FFF2-40B4-BE49-F238E27FC236}">
                    <a16:creationId xmlns:a16="http://schemas.microsoft.com/office/drawing/2014/main" id="{AECB08B2-024A-4B6F-9BF9-D7B70A63D093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31;p37">
                <a:extLst>
                  <a:ext uri="{FF2B5EF4-FFF2-40B4-BE49-F238E27FC236}">
                    <a16:creationId xmlns:a16="http://schemas.microsoft.com/office/drawing/2014/main" id="{FF9FE79A-9D76-470C-B432-A51AA69BC8B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32;p37">
                <a:extLst>
                  <a:ext uri="{FF2B5EF4-FFF2-40B4-BE49-F238E27FC236}">
                    <a16:creationId xmlns:a16="http://schemas.microsoft.com/office/drawing/2014/main" id="{5E865561-FABF-46E4-8D51-D3AB5FA4E5F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33;p37">
                <a:extLst>
                  <a:ext uri="{FF2B5EF4-FFF2-40B4-BE49-F238E27FC236}">
                    <a16:creationId xmlns:a16="http://schemas.microsoft.com/office/drawing/2014/main" id="{62EE6A99-3E89-4CD9-B7DE-C9857B1AD09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2834;p37">
              <a:extLst>
                <a:ext uri="{FF2B5EF4-FFF2-40B4-BE49-F238E27FC236}">
                  <a16:creationId xmlns:a16="http://schemas.microsoft.com/office/drawing/2014/main" id="{C27EB26F-9649-4F4E-8709-4D1405AC3DB4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2835;p37">
                <a:extLst>
                  <a:ext uri="{FF2B5EF4-FFF2-40B4-BE49-F238E27FC236}">
                    <a16:creationId xmlns:a16="http://schemas.microsoft.com/office/drawing/2014/main" id="{0F4EF8F2-0F0E-4C47-B78A-813B52C0925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36;p37">
                <a:extLst>
                  <a:ext uri="{FF2B5EF4-FFF2-40B4-BE49-F238E27FC236}">
                    <a16:creationId xmlns:a16="http://schemas.microsoft.com/office/drawing/2014/main" id="{261AE9C4-5A4D-44BC-94EF-29316A9E315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37;p37">
                <a:extLst>
                  <a:ext uri="{FF2B5EF4-FFF2-40B4-BE49-F238E27FC236}">
                    <a16:creationId xmlns:a16="http://schemas.microsoft.com/office/drawing/2014/main" id="{86FD3F72-2341-4C18-B740-003E369EE3B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38;p37">
                <a:extLst>
                  <a:ext uri="{FF2B5EF4-FFF2-40B4-BE49-F238E27FC236}">
                    <a16:creationId xmlns:a16="http://schemas.microsoft.com/office/drawing/2014/main" id="{ACA0E43C-B145-4338-9799-28016F21B13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39;p37">
                <a:extLst>
                  <a:ext uri="{FF2B5EF4-FFF2-40B4-BE49-F238E27FC236}">
                    <a16:creationId xmlns:a16="http://schemas.microsoft.com/office/drawing/2014/main" id="{7795FC69-36CF-44BA-9880-8F690FBCAF7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840;p37">
              <a:extLst>
                <a:ext uri="{FF2B5EF4-FFF2-40B4-BE49-F238E27FC236}">
                  <a16:creationId xmlns:a16="http://schemas.microsoft.com/office/drawing/2014/main" id="{A2DB4A9D-99B6-404D-A590-C95A4141E0F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841;p37">
              <a:extLst>
                <a:ext uri="{FF2B5EF4-FFF2-40B4-BE49-F238E27FC236}">
                  <a16:creationId xmlns:a16="http://schemas.microsoft.com/office/drawing/2014/main" id="{4B237843-BD8F-48C7-84FF-0501EB618D4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842;p37">
              <a:extLst>
                <a:ext uri="{FF2B5EF4-FFF2-40B4-BE49-F238E27FC236}">
                  <a16:creationId xmlns:a16="http://schemas.microsoft.com/office/drawing/2014/main" id="{76F4D18D-89C1-4CE1-B4C0-39A9D37D1FB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843;p37">
              <a:extLst>
                <a:ext uri="{FF2B5EF4-FFF2-40B4-BE49-F238E27FC236}">
                  <a16:creationId xmlns:a16="http://schemas.microsoft.com/office/drawing/2014/main" id="{53772BC7-A377-4D07-A23D-662FD0F144DA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844;p37">
              <a:extLst>
                <a:ext uri="{FF2B5EF4-FFF2-40B4-BE49-F238E27FC236}">
                  <a16:creationId xmlns:a16="http://schemas.microsoft.com/office/drawing/2014/main" id="{43480DD9-AD15-4AA3-9892-ADEB3AD16261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845;p37">
              <a:extLst>
                <a:ext uri="{FF2B5EF4-FFF2-40B4-BE49-F238E27FC236}">
                  <a16:creationId xmlns:a16="http://schemas.microsoft.com/office/drawing/2014/main" id="{4534C954-A185-465B-A9C8-7287E95F932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846;p37">
              <a:extLst>
                <a:ext uri="{FF2B5EF4-FFF2-40B4-BE49-F238E27FC236}">
                  <a16:creationId xmlns:a16="http://schemas.microsoft.com/office/drawing/2014/main" id="{FC6D6F87-BEE1-4F09-B71A-C5126EF0FA7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847;p37">
              <a:extLst>
                <a:ext uri="{FF2B5EF4-FFF2-40B4-BE49-F238E27FC236}">
                  <a16:creationId xmlns:a16="http://schemas.microsoft.com/office/drawing/2014/main" id="{86728DB6-96AD-4119-ADD4-980EAB0D9F59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848;p37">
              <a:extLst>
                <a:ext uri="{FF2B5EF4-FFF2-40B4-BE49-F238E27FC236}">
                  <a16:creationId xmlns:a16="http://schemas.microsoft.com/office/drawing/2014/main" id="{F30B27D2-CBAD-44FE-83D5-2B824A94FE33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849;p37">
              <a:extLst>
                <a:ext uri="{FF2B5EF4-FFF2-40B4-BE49-F238E27FC236}">
                  <a16:creationId xmlns:a16="http://schemas.microsoft.com/office/drawing/2014/main" id="{EDE63D7E-368E-4E56-A34C-759036D1D70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850;p37">
              <a:extLst>
                <a:ext uri="{FF2B5EF4-FFF2-40B4-BE49-F238E27FC236}">
                  <a16:creationId xmlns:a16="http://schemas.microsoft.com/office/drawing/2014/main" id="{E2884435-2556-4CFE-A765-5301B5B8025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851;p37">
              <a:extLst>
                <a:ext uri="{FF2B5EF4-FFF2-40B4-BE49-F238E27FC236}">
                  <a16:creationId xmlns:a16="http://schemas.microsoft.com/office/drawing/2014/main" id="{D6F1DC35-AD5D-4A62-BD1B-42726C9BA441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852;p37">
              <a:extLst>
                <a:ext uri="{FF2B5EF4-FFF2-40B4-BE49-F238E27FC236}">
                  <a16:creationId xmlns:a16="http://schemas.microsoft.com/office/drawing/2014/main" id="{DACF7D96-D1EB-4511-9520-5120D973BF6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853;p37">
              <a:extLst>
                <a:ext uri="{FF2B5EF4-FFF2-40B4-BE49-F238E27FC236}">
                  <a16:creationId xmlns:a16="http://schemas.microsoft.com/office/drawing/2014/main" id="{5109D444-52DE-48D8-ADFC-1CF7E4CC0C9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854;p37">
              <a:extLst>
                <a:ext uri="{FF2B5EF4-FFF2-40B4-BE49-F238E27FC236}">
                  <a16:creationId xmlns:a16="http://schemas.microsoft.com/office/drawing/2014/main" id="{E67F0960-9DE6-432E-B601-A52BF8277F92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855;p37">
              <a:extLst>
                <a:ext uri="{FF2B5EF4-FFF2-40B4-BE49-F238E27FC236}">
                  <a16:creationId xmlns:a16="http://schemas.microsoft.com/office/drawing/2014/main" id="{CB08E3AC-88F4-4B6D-9CB0-14EF9F3EFBA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856;p37">
              <a:extLst>
                <a:ext uri="{FF2B5EF4-FFF2-40B4-BE49-F238E27FC236}">
                  <a16:creationId xmlns:a16="http://schemas.microsoft.com/office/drawing/2014/main" id="{BEEFCAB9-DD7C-478A-9E8E-75FE7EB7A426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857;p37">
              <a:extLst>
                <a:ext uri="{FF2B5EF4-FFF2-40B4-BE49-F238E27FC236}">
                  <a16:creationId xmlns:a16="http://schemas.microsoft.com/office/drawing/2014/main" id="{B8E72D89-C6AC-4236-9FE7-E4FF44B68DF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2598-AB5E-4C9C-BC42-71BACA19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9AB39-2496-4379-8A0F-E00374E6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To understand job availability in different countries: </a:t>
            </a:r>
          </a:p>
          <a:p>
            <a:pPr lvl="1"/>
            <a:r>
              <a:rPr lang="en-CA" dirty="0"/>
              <a:t>Canada</a:t>
            </a:r>
          </a:p>
          <a:p>
            <a:pPr lvl="1"/>
            <a:r>
              <a:rPr lang="en-CA" dirty="0"/>
              <a:t>United States</a:t>
            </a:r>
          </a:p>
          <a:p>
            <a:pPr lvl="1"/>
            <a:r>
              <a:rPr lang="en-CA" dirty="0"/>
              <a:t>Singapore</a:t>
            </a:r>
          </a:p>
          <a:p>
            <a:pPr lvl="1"/>
            <a:r>
              <a:rPr lang="en-CA" dirty="0"/>
              <a:t>Australia </a:t>
            </a:r>
          </a:p>
          <a:p>
            <a:pPr marL="342900" lvl="1" indent="0">
              <a:buNone/>
            </a:pPr>
            <a:endParaRPr lang="en-CA" dirty="0"/>
          </a:p>
          <a:p>
            <a:r>
              <a:rPr lang="en-CA" dirty="0"/>
              <a:t>To understand job availability by job types: </a:t>
            </a:r>
          </a:p>
          <a:p>
            <a:pPr lvl="1"/>
            <a:r>
              <a:rPr lang="en-CA" dirty="0"/>
              <a:t>Data Analyst </a:t>
            </a:r>
          </a:p>
          <a:p>
            <a:pPr lvl="1"/>
            <a:r>
              <a:rPr lang="en-CA" dirty="0"/>
              <a:t>Data Scientist </a:t>
            </a:r>
          </a:p>
          <a:p>
            <a:pPr lvl="1"/>
            <a:r>
              <a:rPr lang="en-CA" dirty="0"/>
              <a:t>Data Engineer</a:t>
            </a:r>
          </a:p>
          <a:p>
            <a:pPr lvl="1"/>
            <a:r>
              <a:rPr lang="en-CA" dirty="0"/>
              <a:t>Machine Learning roles</a:t>
            </a:r>
          </a:p>
        </p:txBody>
      </p:sp>
    </p:spTree>
    <p:extLst>
      <p:ext uri="{BB962C8B-B14F-4D97-AF65-F5344CB8AC3E}">
        <p14:creationId xmlns:p14="http://schemas.microsoft.com/office/powerpoint/2010/main" val="232494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transformation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252" y="1515250"/>
            <a:ext cx="4016807" cy="3387490"/>
          </a:xfrm>
        </p:spPr>
        <p:txBody>
          <a:bodyPr/>
          <a:lstStyle/>
          <a:p>
            <a:r>
              <a:rPr lang="en-CA" dirty="0"/>
              <a:t>Data </a:t>
            </a:r>
            <a:r>
              <a:rPr lang="en-CA" dirty="0">
                <a:latin typeface="Barlow Light" panose="020B0604020202020204" charset="0"/>
              </a:rPr>
              <a:t>job postings were scraped </a:t>
            </a:r>
            <a:r>
              <a:rPr lang="en-CA" dirty="0"/>
              <a:t>from Indeed on 15 December 2020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dirty="0"/>
              <a:t>Job titles were categorized by Indeed for simplification purpose</a:t>
            </a:r>
          </a:p>
          <a:p>
            <a:endParaRPr lang="en-CA" dirty="0"/>
          </a:p>
          <a:p>
            <a:r>
              <a:rPr lang="en-CA" dirty="0"/>
              <a:t>Capped the job postings at 1000 postings per job title and per country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32" name="Google Shape;744;p18">
            <a:extLst>
              <a:ext uri="{FF2B5EF4-FFF2-40B4-BE49-F238E27FC236}">
                <a16:creationId xmlns:a16="http://schemas.microsoft.com/office/drawing/2014/main" id="{C97BA6ED-914D-44B1-9F39-FD73726AF941}"/>
              </a:ext>
            </a:extLst>
          </p:cNvPr>
          <p:cNvGrpSpPr/>
          <p:nvPr/>
        </p:nvGrpSpPr>
        <p:grpSpPr>
          <a:xfrm>
            <a:off x="4845539" y="617663"/>
            <a:ext cx="3428994" cy="3803332"/>
            <a:chOff x="2152750" y="190500"/>
            <a:chExt cx="4293756" cy="4762499"/>
          </a:xfrm>
        </p:grpSpPr>
        <p:sp>
          <p:nvSpPr>
            <p:cNvPr id="33" name="Google Shape;745;p18">
              <a:extLst>
                <a:ext uri="{FF2B5EF4-FFF2-40B4-BE49-F238E27FC236}">
                  <a16:creationId xmlns:a16="http://schemas.microsoft.com/office/drawing/2014/main" id="{D9C22193-138E-4414-978A-9B5C73E4540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46;p18">
              <a:extLst>
                <a:ext uri="{FF2B5EF4-FFF2-40B4-BE49-F238E27FC236}">
                  <a16:creationId xmlns:a16="http://schemas.microsoft.com/office/drawing/2014/main" id="{25A82CB5-11D1-4A5D-AE37-0F534D1A1BAF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47;p18">
              <a:extLst>
                <a:ext uri="{FF2B5EF4-FFF2-40B4-BE49-F238E27FC236}">
                  <a16:creationId xmlns:a16="http://schemas.microsoft.com/office/drawing/2014/main" id="{AB97A1B2-4142-42B3-BAAE-B1D8FACF8BF0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48;p18">
              <a:extLst>
                <a:ext uri="{FF2B5EF4-FFF2-40B4-BE49-F238E27FC236}">
                  <a16:creationId xmlns:a16="http://schemas.microsoft.com/office/drawing/2014/main" id="{04247572-5905-4620-ACFB-4CD535B864AA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49;p18">
              <a:extLst>
                <a:ext uri="{FF2B5EF4-FFF2-40B4-BE49-F238E27FC236}">
                  <a16:creationId xmlns:a16="http://schemas.microsoft.com/office/drawing/2014/main" id="{B3AA127E-1AF1-4440-94BA-9F55E50F74FF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50;p18">
              <a:extLst>
                <a:ext uri="{FF2B5EF4-FFF2-40B4-BE49-F238E27FC236}">
                  <a16:creationId xmlns:a16="http://schemas.microsoft.com/office/drawing/2014/main" id="{1BB81C42-5D82-400D-9E6A-B3FEE25A6247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51;p18">
              <a:extLst>
                <a:ext uri="{FF2B5EF4-FFF2-40B4-BE49-F238E27FC236}">
                  <a16:creationId xmlns:a16="http://schemas.microsoft.com/office/drawing/2014/main" id="{9A002CE8-CF78-4B66-9C21-A168062385A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52;p18">
              <a:extLst>
                <a:ext uri="{FF2B5EF4-FFF2-40B4-BE49-F238E27FC236}">
                  <a16:creationId xmlns:a16="http://schemas.microsoft.com/office/drawing/2014/main" id="{AAD8A75C-DAB6-4F84-B9EB-02019B60639A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53;p18">
              <a:extLst>
                <a:ext uri="{FF2B5EF4-FFF2-40B4-BE49-F238E27FC236}">
                  <a16:creationId xmlns:a16="http://schemas.microsoft.com/office/drawing/2014/main" id="{F4DD46BC-9CAF-463C-A71F-0EBB9436787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54;p18">
              <a:extLst>
                <a:ext uri="{FF2B5EF4-FFF2-40B4-BE49-F238E27FC236}">
                  <a16:creationId xmlns:a16="http://schemas.microsoft.com/office/drawing/2014/main" id="{7A3C6CE1-59CD-44D1-82B4-7D333A4E6760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55;p18">
              <a:extLst>
                <a:ext uri="{FF2B5EF4-FFF2-40B4-BE49-F238E27FC236}">
                  <a16:creationId xmlns:a16="http://schemas.microsoft.com/office/drawing/2014/main" id="{7CA6F26A-947D-4B87-86B5-7248CCF2D49E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56;p18">
              <a:extLst>
                <a:ext uri="{FF2B5EF4-FFF2-40B4-BE49-F238E27FC236}">
                  <a16:creationId xmlns:a16="http://schemas.microsoft.com/office/drawing/2014/main" id="{DD3C4D01-3F4E-4BA9-822A-7AB6371E8574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57;p18">
              <a:extLst>
                <a:ext uri="{FF2B5EF4-FFF2-40B4-BE49-F238E27FC236}">
                  <a16:creationId xmlns:a16="http://schemas.microsoft.com/office/drawing/2014/main" id="{7EF4A99D-CBE7-4794-914E-77EDECC3646A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58;p18">
              <a:extLst>
                <a:ext uri="{FF2B5EF4-FFF2-40B4-BE49-F238E27FC236}">
                  <a16:creationId xmlns:a16="http://schemas.microsoft.com/office/drawing/2014/main" id="{89F83EA0-2B83-491F-8651-CAA129FF3809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59;p18">
              <a:extLst>
                <a:ext uri="{FF2B5EF4-FFF2-40B4-BE49-F238E27FC236}">
                  <a16:creationId xmlns:a16="http://schemas.microsoft.com/office/drawing/2014/main" id="{E28291AF-6880-4725-B002-5B2E8742DD80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60;p18">
              <a:extLst>
                <a:ext uri="{FF2B5EF4-FFF2-40B4-BE49-F238E27FC236}">
                  <a16:creationId xmlns:a16="http://schemas.microsoft.com/office/drawing/2014/main" id="{468D75A5-A68C-4C0B-A55F-D12B8D1D4A50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61;p18">
              <a:extLst>
                <a:ext uri="{FF2B5EF4-FFF2-40B4-BE49-F238E27FC236}">
                  <a16:creationId xmlns:a16="http://schemas.microsoft.com/office/drawing/2014/main" id="{AEC3B1D7-094A-4419-9563-DBBC331BF47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62;p18">
              <a:extLst>
                <a:ext uri="{FF2B5EF4-FFF2-40B4-BE49-F238E27FC236}">
                  <a16:creationId xmlns:a16="http://schemas.microsoft.com/office/drawing/2014/main" id="{EE7B037F-09F1-47DC-8711-C317E3310362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63;p18">
              <a:extLst>
                <a:ext uri="{FF2B5EF4-FFF2-40B4-BE49-F238E27FC236}">
                  <a16:creationId xmlns:a16="http://schemas.microsoft.com/office/drawing/2014/main" id="{3D1F99B1-CF15-42C1-9E69-F2E4551EC9B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64;p18">
              <a:extLst>
                <a:ext uri="{FF2B5EF4-FFF2-40B4-BE49-F238E27FC236}">
                  <a16:creationId xmlns:a16="http://schemas.microsoft.com/office/drawing/2014/main" id="{FA9FBC8C-839E-40FF-9F2C-05ABE439D617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65;p18">
              <a:extLst>
                <a:ext uri="{FF2B5EF4-FFF2-40B4-BE49-F238E27FC236}">
                  <a16:creationId xmlns:a16="http://schemas.microsoft.com/office/drawing/2014/main" id="{D34B62DE-7636-4152-A00D-50AD98A3E8E9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66;p18">
              <a:extLst>
                <a:ext uri="{FF2B5EF4-FFF2-40B4-BE49-F238E27FC236}">
                  <a16:creationId xmlns:a16="http://schemas.microsoft.com/office/drawing/2014/main" id="{F186B1F3-A303-4FFA-B4EB-2DD9E159E7AC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67;p18">
              <a:extLst>
                <a:ext uri="{FF2B5EF4-FFF2-40B4-BE49-F238E27FC236}">
                  <a16:creationId xmlns:a16="http://schemas.microsoft.com/office/drawing/2014/main" id="{B0A336FD-CC8C-43A5-A31A-0BE03C63E7E2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68;p18">
              <a:extLst>
                <a:ext uri="{FF2B5EF4-FFF2-40B4-BE49-F238E27FC236}">
                  <a16:creationId xmlns:a16="http://schemas.microsoft.com/office/drawing/2014/main" id="{62151DDC-7548-470A-9CCE-0D936F4C4E61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69;p18">
              <a:extLst>
                <a:ext uri="{FF2B5EF4-FFF2-40B4-BE49-F238E27FC236}">
                  <a16:creationId xmlns:a16="http://schemas.microsoft.com/office/drawing/2014/main" id="{D795979D-D514-4ED9-B896-AA512364514A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70;p18">
              <a:extLst>
                <a:ext uri="{FF2B5EF4-FFF2-40B4-BE49-F238E27FC236}">
                  <a16:creationId xmlns:a16="http://schemas.microsoft.com/office/drawing/2014/main" id="{919AA66F-FFDF-4D80-A8AC-6DE75EBDB73F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71;p18">
              <a:extLst>
                <a:ext uri="{FF2B5EF4-FFF2-40B4-BE49-F238E27FC236}">
                  <a16:creationId xmlns:a16="http://schemas.microsoft.com/office/drawing/2014/main" id="{329356E6-F8A2-4D8B-9748-AB431339721E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72;p18">
              <a:extLst>
                <a:ext uri="{FF2B5EF4-FFF2-40B4-BE49-F238E27FC236}">
                  <a16:creationId xmlns:a16="http://schemas.microsoft.com/office/drawing/2014/main" id="{3F79A61B-0D66-4AB8-B1A0-D17C24E0865E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73;p18">
              <a:extLst>
                <a:ext uri="{FF2B5EF4-FFF2-40B4-BE49-F238E27FC236}">
                  <a16:creationId xmlns:a16="http://schemas.microsoft.com/office/drawing/2014/main" id="{F502A586-7D5D-40FC-8DED-FBE942C6C51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774;p18">
              <a:extLst>
                <a:ext uri="{FF2B5EF4-FFF2-40B4-BE49-F238E27FC236}">
                  <a16:creationId xmlns:a16="http://schemas.microsoft.com/office/drawing/2014/main" id="{87880CC8-FF8B-4090-94C0-D55E12984754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775;p18">
              <a:extLst>
                <a:ext uri="{FF2B5EF4-FFF2-40B4-BE49-F238E27FC236}">
                  <a16:creationId xmlns:a16="http://schemas.microsoft.com/office/drawing/2014/main" id="{172591F0-10B9-4C52-B903-731F0DD7454E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776;p18">
              <a:extLst>
                <a:ext uri="{FF2B5EF4-FFF2-40B4-BE49-F238E27FC236}">
                  <a16:creationId xmlns:a16="http://schemas.microsoft.com/office/drawing/2014/main" id="{F3CEDFF1-D2B2-4ABC-BEF1-5B37C095F05A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777;p18">
              <a:extLst>
                <a:ext uri="{FF2B5EF4-FFF2-40B4-BE49-F238E27FC236}">
                  <a16:creationId xmlns:a16="http://schemas.microsoft.com/office/drawing/2014/main" id="{F0F77FAE-61E3-424C-9BC7-ECE18EA380FD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778;p18">
              <a:extLst>
                <a:ext uri="{FF2B5EF4-FFF2-40B4-BE49-F238E27FC236}">
                  <a16:creationId xmlns:a16="http://schemas.microsoft.com/office/drawing/2014/main" id="{D926B577-8B8A-40C0-BC6E-9E97F1F83726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779;p18">
              <a:extLst>
                <a:ext uri="{FF2B5EF4-FFF2-40B4-BE49-F238E27FC236}">
                  <a16:creationId xmlns:a16="http://schemas.microsoft.com/office/drawing/2014/main" id="{854865E7-C587-4428-83CE-AB3D6B1EB9E7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780;p18">
              <a:extLst>
                <a:ext uri="{FF2B5EF4-FFF2-40B4-BE49-F238E27FC236}">
                  <a16:creationId xmlns:a16="http://schemas.microsoft.com/office/drawing/2014/main" id="{0F25B928-B6AC-44B9-930E-D4C5615EB63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781;p18">
              <a:extLst>
                <a:ext uri="{FF2B5EF4-FFF2-40B4-BE49-F238E27FC236}">
                  <a16:creationId xmlns:a16="http://schemas.microsoft.com/office/drawing/2014/main" id="{81A70C06-8C38-445A-BBA9-9FC5FAB3E84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82;p18">
              <a:extLst>
                <a:ext uri="{FF2B5EF4-FFF2-40B4-BE49-F238E27FC236}">
                  <a16:creationId xmlns:a16="http://schemas.microsoft.com/office/drawing/2014/main" id="{08299BCF-205E-4A5F-B203-4F8098D3917E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83;p18">
              <a:extLst>
                <a:ext uri="{FF2B5EF4-FFF2-40B4-BE49-F238E27FC236}">
                  <a16:creationId xmlns:a16="http://schemas.microsoft.com/office/drawing/2014/main" id="{E7846E75-F768-46EE-953C-1B618A11E0E0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84;p18">
              <a:extLst>
                <a:ext uri="{FF2B5EF4-FFF2-40B4-BE49-F238E27FC236}">
                  <a16:creationId xmlns:a16="http://schemas.microsoft.com/office/drawing/2014/main" id="{A7CEAD62-AAA1-4D9F-8110-671DFEFB475E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85;p18">
              <a:extLst>
                <a:ext uri="{FF2B5EF4-FFF2-40B4-BE49-F238E27FC236}">
                  <a16:creationId xmlns:a16="http://schemas.microsoft.com/office/drawing/2014/main" id="{68CDC2DA-562A-403E-88E3-10AFA9FD57CC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86;p18">
              <a:extLst>
                <a:ext uri="{FF2B5EF4-FFF2-40B4-BE49-F238E27FC236}">
                  <a16:creationId xmlns:a16="http://schemas.microsoft.com/office/drawing/2014/main" id="{B008FE5E-28DA-401C-846A-4B3BB88574A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87;p18">
              <a:extLst>
                <a:ext uri="{FF2B5EF4-FFF2-40B4-BE49-F238E27FC236}">
                  <a16:creationId xmlns:a16="http://schemas.microsoft.com/office/drawing/2014/main" id="{96E17C2E-44BF-4DB8-B8BC-F13F479D759D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88;p18">
              <a:extLst>
                <a:ext uri="{FF2B5EF4-FFF2-40B4-BE49-F238E27FC236}">
                  <a16:creationId xmlns:a16="http://schemas.microsoft.com/office/drawing/2014/main" id="{2BCF54B5-53F4-417C-B389-55305A4EC992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89;p18">
              <a:extLst>
                <a:ext uri="{FF2B5EF4-FFF2-40B4-BE49-F238E27FC236}">
                  <a16:creationId xmlns:a16="http://schemas.microsoft.com/office/drawing/2014/main" id="{244D5965-45CF-4E2C-908C-C430E76A330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90;p18">
              <a:extLst>
                <a:ext uri="{FF2B5EF4-FFF2-40B4-BE49-F238E27FC236}">
                  <a16:creationId xmlns:a16="http://schemas.microsoft.com/office/drawing/2014/main" id="{2D3CEA64-5FB9-474C-BC84-4B4AAF81B90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1;p18">
              <a:extLst>
                <a:ext uri="{FF2B5EF4-FFF2-40B4-BE49-F238E27FC236}">
                  <a16:creationId xmlns:a16="http://schemas.microsoft.com/office/drawing/2014/main" id="{904FC198-45D2-4CB1-B587-9A092163010D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792;p18">
              <a:extLst>
                <a:ext uri="{FF2B5EF4-FFF2-40B4-BE49-F238E27FC236}">
                  <a16:creationId xmlns:a16="http://schemas.microsoft.com/office/drawing/2014/main" id="{8B57D066-3103-4E7C-A163-4F91E564BA43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793;p18">
              <a:extLst>
                <a:ext uri="{FF2B5EF4-FFF2-40B4-BE49-F238E27FC236}">
                  <a16:creationId xmlns:a16="http://schemas.microsoft.com/office/drawing/2014/main" id="{92F764C7-A6A6-4970-89B2-9E102048F614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794;p18">
              <a:extLst>
                <a:ext uri="{FF2B5EF4-FFF2-40B4-BE49-F238E27FC236}">
                  <a16:creationId xmlns:a16="http://schemas.microsoft.com/office/drawing/2014/main" id="{EA83B466-79E4-4108-AD3C-2CB1AFC1C175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795;p18">
              <a:extLst>
                <a:ext uri="{FF2B5EF4-FFF2-40B4-BE49-F238E27FC236}">
                  <a16:creationId xmlns:a16="http://schemas.microsoft.com/office/drawing/2014/main" id="{7C2BF836-4085-42D6-B941-B98BD07557D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796;p18">
              <a:extLst>
                <a:ext uri="{FF2B5EF4-FFF2-40B4-BE49-F238E27FC236}">
                  <a16:creationId xmlns:a16="http://schemas.microsoft.com/office/drawing/2014/main" id="{4F313CA0-518D-43B4-9B10-2DBD7D9DF1C5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797;p18">
              <a:extLst>
                <a:ext uri="{FF2B5EF4-FFF2-40B4-BE49-F238E27FC236}">
                  <a16:creationId xmlns:a16="http://schemas.microsoft.com/office/drawing/2014/main" id="{B3926089-141F-4D69-B29D-023BA87CCD8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798;p18">
              <a:extLst>
                <a:ext uri="{FF2B5EF4-FFF2-40B4-BE49-F238E27FC236}">
                  <a16:creationId xmlns:a16="http://schemas.microsoft.com/office/drawing/2014/main" id="{35F7358A-4DD0-40EB-861A-266D075CE4B0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799;p18">
              <a:extLst>
                <a:ext uri="{FF2B5EF4-FFF2-40B4-BE49-F238E27FC236}">
                  <a16:creationId xmlns:a16="http://schemas.microsoft.com/office/drawing/2014/main" id="{5B2F91E1-2F84-475B-9C8D-4FE3A2DEB485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00;p18">
              <a:extLst>
                <a:ext uri="{FF2B5EF4-FFF2-40B4-BE49-F238E27FC236}">
                  <a16:creationId xmlns:a16="http://schemas.microsoft.com/office/drawing/2014/main" id="{74109A85-4015-46B5-AD35-DDF64931042E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01;p18">
              <a:extLst>
                <a:ext uri="{FF2B5EF4-FFF2-40B4-BE49-F238E27FC236}">
                  <a16:creationId xmlns:a16="http://schemas.microsoft.com/office/drawing/2014/main" id="{8671E806-A6DC-4F8B-9179-F3E570F8858B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02;p18">
              <a:extLst>
                <a:ext uri="{FF2B5EF4-FFF2-40B4-BE49-F238E27FC236}">
                  <a16:creationId xmlns:a16="http://schemas.microsoft.com/office/drawing/2014/main" id="{43281E43-71FE-4E77-8DE8-3CA565EC546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03;p18">
              <a:extLst>
                <a:ext uri="{FF2B5EF4-FFF2-40B4-BE49-F238E27FC236}">
                  <a16:creationId xmlns:a16="http://schemas.microsoft.com/office/drawing/2014/main" id="{B92E8674-0466-4CED-94DC-87000AF6A288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04;p18">
              <a:extLst>
                <a:ext uri="{FF2B5EF4-FFF2-40B4-BE49-F238E27FC236}">
                  <a16:creationId xmlns:a16="http://schemas.microsoft.com/office/drawing/2014/main" id="{CC337237-8C33-4FA8-9576-588097690DD9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05;p18">
              <a:extLst>
                <a:ext uri="{FF2B5EF4-FFF2-40B4-BE49-F238E27FC236}">
                  <a16:creationId xmlns:a16="http://schemas.microsoft.com/office/drawing/2014/main" id="{FB18C9DE-59D2-468F-8956-09F500A04BB2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06;p18">
              <a:extLst>
                <a:ext uri="{FF2B5EF4-FFF2-40B4-BE49-F238E27FC236}">
                  <a16:creationId xmlns:a16="http://schemas.microsoft.com/office/drawing/2014/main" id="{B5AEC19B-A3FD-4AD8-8A7E-F1BC2B49FF88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07;p18">
              <a:extLst>
                <a:ext uri="{FF2B5EF4-FFF2-40B4-BE49-F238E27FC236}">
                  <a16:creationId xmlns:a16="http://schemas.microsoft.com/office/drawing/2014/main" id="{DE2AEBAA-5842-41B5-B1FF-E2BB669B7398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08;p18">
              <a:extLst>
                <a:ext uri="{FF2B5EF4-FFF2-40B4-BE49-F238E27FC236}">
                  <a16:creationId xmlns:a16="http://schemas.microsoft.com/office/drawing/2014/main" id="{5A166F66-3A22-4807-BB7D-9802E0F7C99E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09;p18">
              <a:extLst>
                <a:ext uri="{FF2B5EF4-FFF2-40B4-BE49-F238E27FC236}">
                  <a16:creationId xmlns:a16="http://schemas.microsoft.com/office/drawing/2014/main" id="{6CE0BB3C-1CF9-494B-A6B9-A6CC361C2C66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10;p18">
              <a:extLst>
                <a:ext uri="{FF2B5EF4-FFF2-40B4-BE49-F238E27FC236}">
                  <a16:creationId xmlns:a16="http://schemas.microsoft.com/office/drawing/2014/main" id="{6165FCE9-F40A-4C4F-B9EE-75D45F046474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11;p18">
              <a:extLst>
                <a:ext uri="{FF2B5EF4-FFF2-40B4-BE49-F238E27FC236}">
                  <a16:creationId xmlns:a16="http://schemas.microsoft.com/office/drawing/2014/main" id="{F69B2F95-26AE-4160-87CD-540FA3DBA5DD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12;p18">
              <a:extLst>
                <a:ext uri="{FF2B5EF4-FFF2-40B4-BE49-F238E27FC236}">
                  <a16:creationId xmlns:a16="http://schemas.microsoft.com/office/drawing/2014/main" id="{C6D0E141-DC33-41CB-A73D-14163413F42B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813;p18">
              <a:extLst>
                <a:ext uri="{FF2B5EF4-FFF2-40B4-BE49-F238E27FC236}">
                  <a16:creationId xmlns:a16="http://schemas.microsoft.com/office/drawing/2014/main" id="{0EBC39ED-A56F-4BCA-AA0D-C8ACA1D5F958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814;p18">
              <a:extLst>
                <a:ext uri="{FF2B5EF4-FFF2-40B4-BE49-F238E27FC236}">
                  <a16:creationId xmlns:a16="http://schemas.microsoft.com/office/drawing/2014/main" id="{1C9540E5-47C8-4B9D-8448-DD80340D925F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815;p18">
              <a:extLst>
                <a:ext uri="{FF2B5EF4-FFF2-40B4-BE49-F238E27FC236}">
                  <a16:creationId xmlns:a16="http://schemas.microsoft.com/office/drawing/2014/main" id="{5CDFC5C2-D8BE-4FCB-9A1E-6D85E0C1BC72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816;p18">
              <a:extLst>
                <a:ext uri="{FF2B5EF4-FFF2-40B4-BE49-F238E27FC236}">
                  <a16:creationId xmlns:a16="http://schemas.microsoft.com/office/drawing/2014/main" id="{765B2CE3-5336-48D6-957F-7431AA00FBF3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817;p18">
              <a:extLst>
                <a:ext uri="{FF2B5EF4-FFF2-40B4-BE49-F238E27FC236}">
                  <a16:creationId xmlns:a16="http://schemas.microsoft.com/office/drawing/2014/main" id="{9D9D40AF-1435-414C-AE89-0A6425E842C4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818;p18">
              <a:extLst>
                <a:ext uri="{FF2B5EF4-FFF2-40B4-BE49-F238E27FC236}">
                  <a16:creationId xmlns:a16="http://schemas.microsoft.com/office/drawing/2014/main" id="{45723DF1-958D-493B-9FF1-CE3571552146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" name="Google Shape;819;p18">
              <a:extLst>
                <a:ext uri="{FF2B5EF4-FFF2-40B4-BE49-F238E27FC236}">
                  <a16:creationId xmlns:a16="http://schemas.microsoft.com/office/drawing/2014/main" id="{6D51CDC2-9AD9-4653-A6F8-A0AC747EC208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32" name="Google Shape;820;p18">
                <a:extLst>
                  <a:ext uri="{FF2B5EF4-FFF2-40B4-BE49-F238E27FC236}">
                    <a16:creationId xmlns:a16="http://schemas.microsoft.com/office/drawing/2014/main" id="{73279625-20E5-463F-A5EB-D316F538210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21;p18">
                <a:extLst>
                  <a:ext uri="{FF2B5EF4-FFF2-40B4-BE49-F238E27FC236}">
                    <a16:creationId xmlns:a16="http://schemas.microsoft.com/office/drawing/2014/main" id="{1FE1ECCB-A123-4107-B29B-F17B0BD1F304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22;p18">
                <a:extLst>
                  <a:ext uri="{FF2B5EF4-FFF2-40B4-BE49-F238E27FC236}">
                    <a16:creationId xmlns:a16="http://schemas.microsoft.com/office/drawing/2014/main" id="{1FB13FFD-DC30-4074-BD5F-11FDCEBA6AC3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823;p18">
                <a:extLst>
                  <a:ext uri="{FF2B5EF4-FFF2-40B4-BE49-F238E27FC236}">
                    <a16:creationId xmlns:a16="http://schemas.microsoft.com/office/drawing/2014/main" id="{29EE0F26-49DC-4B47-9DE0-705ADA0038A5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24;p18">
                <a:extLst>
                  <a:ext uri="{FF2B5EF4-FFF2-40B4-BE49-F238E27FC236}">
                    <a16:creationId xmlns:a16="http://schemas.microsoft.com/office/drawing/2014/main" id="{F36DFDE4-69B5-4566-8431-8C21D542219B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25;p18">
                <a:extLst>
                  <a:ext uri="{FF2B5EF4-FFF2-40B4-BE49-F238E27FC236}">
                    <a16:creationId xmlns:a16="http://schemas.microsoft.com/office/drawing/2014/main" id="{8B9DB884-258D-4951-842C-B7A619588B38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26;p18">
                <a:extLst>
                  <a:ext uri="{FF2B5EF4-FFF2-40B4-BE49-F238E27FC236}">
                    <a16:creationId xmlns:a16="http://schemas.microsoft.com/office/drawing/2014/main" id="{1BF48EC3-B39F-4EBE-8640-336AC7C7D22E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27;p18">
                <a:extLst>
                  <a:ext uri="{FF2B5EF4-FFF2-40B4-BE49-F238E27FC236}">
                    <a16:creationId xmlns:a16="http://schemas.microsoft.com/office/drawing/2014/main" id="{C9A76CA4-E9FD-405B-A102-F48D9075EEA3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28;p18">
                <a:extLst>
                  <a:ext uri="{FF2B5EF4-FFF2-40B4-BE49-F238E27FC236}">
                    <a16:creationId xmlns:a16="http://schemas.microsoft.com/office/drawing/2014/main" id="{23A0AAB7-9D60-4F81-AC53-85A807066974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829;p18">
              <a:extLst>
                <a:ext uri="{FF2B5EF4-FFF2-40B4-BE49-F238E27FC236}">
                  <a16:creationId xmlns:a16="http://schemas.microsoft.com/office/drawing/2014/main" id="{D710505A-55FB-4A1B-83E4-B97449C8EA82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27" name="Google Shape;830;p18">
                <a:extLst>
                  <a:ext uri="{FF2B5EF4-FFF2-40B4-BE49-F238E27FC236}">
                    <a16:creationId xmlns:a16="http://schemas.microsoft.com/office/drawing/2014/main" id="{B213E2C6-322F-4A2D-AEFA-4F7E633500D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831;p18">
                <a:extLst>
                  <a:ext uri="{FF2B5EF4-FFF2-40B4-BE49-F238E27FC236}">
                    <a16:creationId xmlns:a16="http://schemas.microsoft.com/office/drawing/2014/main" id="{80A7485E-5F26-421A-84C1-120314F0AA2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832;p18">
                <a:extLst>
                  <a:ext uri="{FF2B5EF4-FFF2-40B4-BE49-F238E27FC236}">
                    <a16:creationId xmlns:a16="http://schemas.microsoft.com/office/drawing/2014/main" id="{C36DE53E-B46F-432A-95D4-9264CAF0CCA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833;p18">
                <a:extLst>
                  <a:ext uri="{FF2B5EF4-FFF2-40B4-BE49-F238E27FC236}">
                    <a16:creationId xmlns:a16="http://schemas.microsoft.com/office/drawing/2014/main" id="{D5B3586F-2BF0-41E3-9439-843F681A5B8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34;p18">
                <a:extLst>
                  <a:ext uri="{FF2B5EF4-FFF2-40B4-BE49-F238E27FC236}">
                    <a16:creationId xmlns:a16="http://schemas.microsoft.com/office/drawing/2014/main" id="{36680FAA-2FAB-4264-925C-3C6F7E111763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835;p18">
              <a:extLst>
                <a:ext uri="{FF2B5EF4-FFF2-40B4-BE49-F238E27FC236}">
                  <a16:creationId xmlns:a16="http://schemas.microsoft.com/office/drawing/2014/main" id="{1DAC6A5A-AF56-4B96-B626-C20461480854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836;p18">
              <a:extLst>
                <a:ext uri="{FF2B5EF4-FFF2-40B4-BE49-F238E27FC236}">
                  <a16:creationId xmlns:a16="http://schemas.microsoft.com/office/drawing/2014/main" id="{7FAFE51B-D7CD-4E06-B4DA-15574D631610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837;p18">
              <a:extLst>
                <a:ext uri="{FF2B5EF4-FFF2-40B4-BE49-F238E27FC236}">
                  <a16:creationId xmlns:a16="http://schemas.microsoft.com/office/drawing/2014/main" id="{0403E5F1-D8DE-4FAD-B4CE-C0FFB4A917A6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838;p18">
              <a:extLst>
                <a:ext uri="{FF2B5EF4-FFF2-40B4-BE49-F238E27FC236}">
                  <a16:creationId xmlns:a16="http://schemas.microsoft.com/office/drawing/2014/main" id="{AA3801A8-22F4-4C22-B1EF-D9A5378A1381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839;p18">
              <a:extLst>
                <a:ext uri="{FF2B5EF4-FFF2-40B4-BE49-F238E27FC236}">
                  <a16:creationId xmlns:a16="http://schemas.microsoft.com/office/drawing/2014/main" id="{194BC55E-7AEB-4216-8344-405D5A5F49D4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840;p18">
              <a:extLst>
                <a:ext uri="{FF2B5EF4-FFF2-40B4-BE49-F238E27FC236}">
                  <a16:creationId xmlns:a16="http://schemas.microsoft.com/office/drawing/2014/main" id="{A55FFF05-8627-4E57-9904-5518E1A40C0F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841;p18">
              <a:extLst>
                <a:ext uri="{FF2B5EF4-FFF2-40B4-BE49-F238E27FC236}">
                  <a16:creationId xmlns:a16="http://schemas.microsoft.com/office/drawing/2014/main" id="{45448E06-48E6-4546-A283-5F178CD26875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842;p18">
              <a:extLst>
                <a:ext uri="{FF2B5EF4-FFF2-40B4-BE49-F238E27FC236}">
                  <a16:creationId xmlns:a16="http://schemas.microsoft.com/office/drawing/2014/main" id="{151719BA-F9A1-4E21-8B97-CA1F079AA31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843;p18">
              <a:extLst>
                <a:ext uri="{FF2B5EF4-FFF2-40B4-BE49-F238E27FC236}">
                  <a16:creationId xmlns:a16="http://schemas.microsoft.com/office/drawing/2014/main" id="{BD65A4E5-9D1D-4524-A8B5-D914A0ACF10E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844;p18">
              <a:extLst>
                <a:ext uri="{FF2B5EF4-FFF2-40B4-BE49-F238E27FC236}">
                  <a16:creationId xmlns:a16="http://schemas.microsoft.com/office/drawing/2014/main" id="{D2770C56-9CB0-4C17-92B4-4BA4D2080353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845;p18">
              <a:extLst>
                <a:ext uri="{FF2B5EF4-FFF2-40B4-BE49-F238E27FC236}">
                  <a16:creationId xmlns:a16="http://schemas.microsoft.com/office/drawing/2014/main" id="{B698DC5B-B7B5-4A26-81F3-B169537D507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846;p18">
              <a:extLst>
                <a:ext uri="{FF2B5EF4-FFF2-40B4-BE49-F238E27FC236}">
                  <a16:creationId xmlns:a16="http://schemas.microsoft.com/office/drawing/2014/main" id="{818C7A18-8970-4D3B-9DFE-485EE985920E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847;p18">
              <a:extLst>
                <a:ext uri="{FF2B5EF4-FFF2-40B4-BE49-F238E27FC236}">
                  <a16:creationId xmlns:a16="http://schemas.microsoft.com/office/drawing/2014/main" id="{F3539A9A-09FC-4F32-BBFF-9B6455ED6F39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848;p18">
              <a:extLst>
                <a:ext uri="{FF2B5EF4-FFF2-40B4-BE49-F238E27FC236}">
                  <a16:creationId xmlns:a16="http://schemas.microsoft.com/office/drawing/2014/main" id="{A4F7B25B-72B3-475F-BB1A-BC37D831B16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849;p18">
              <a:extLst>
                <a:ext uri="{FF2B5EF4-FFF2-40B4-BE49-F238E27FC236}">
                  <a16:creationId xmlns:a16="http://schemas.microsoft.com/office/drawing/2014/main" id="{0C5BF127-54A7-4B12-B0CF-1F3C8ED612CC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850;p18">
              <a:extLst>
                <a:ext uri="{FF2B5EF4-FFF2-40B4-BE49-F238E27FC236}">
                  <a16:creationId xmlns:a16="http://schemas.microsoft.com/office/drawing/2014/main" id="{E3F9CE9E-72E3-47D2-B0B0-EE9C1F814502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851;p18">
              <a:extLst>
                <a:ext uri="{FF2B5EF4-FFF2-40B4-BE49-F238E27FC236}">
                  <a16:creationId xmlns:a16="http://schemas.microsoft.com/office/drawing/2014/main" id="{FAA2878F-2C87-4AD7-B91C-72101D4EFE69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852;p18">
              <a:extLst>
                <a:ext uri="{FF2B5EF4-FFF2-40B4-BE49-F238E27FC236}">
                  <a16:creationId xmlns:a16="http://schemas.microsoft.com/office/drawing/2014/main" id="{CFEFEE41-DC0D-43E9-99B3-354A96F60973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Indeed.ca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Indeed.com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Indeed.sg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Indeed.au</a:t>
            </a:r>
          </a:p>
          <a:p>
            <a:r>
              <a:rPr lang="en-CA" sz="1800" dirty="0"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Kaggle</a:t>
            </a:r>
          </a:p>
          <a:p>
            <a:r>
              <a:rPr lang="en-CA" sz="1800" dirty="0"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401E47C5-8EF9-4704-9209-3BF2CABAF113}"/>
              </a:ext>
            </a:extLst>
          </p:cNvPr>
          <p:cNvSpPr/>
          <p:nvPr/>
        </p:nvSpPr>
        <p:spPr>
          <a:xfrm>
            <a:off x="5453650" y="428313"/>
            <a:ext cx="2036648" cy="12830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Challenges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13EBF-E775-42E4-9EBE-ED8DA972E26E}"/>
              </a:ext>
            </a:extLst>
          </p:cNvPr>
          <p:cNvSpPr txBox="1"/>
          <p:nvPr/>
        </p:nvSpPr>
        <p:spPr>
          <a:xfrm>
            <a:off x="5862211" y="3149695"/>
            <a:ext cx="2944882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b="1" u="sng" dirty="0"/>
              <a:t>Solutions:</a:t>
            </a:r>
          </a:p>
          <a:p>
            <a:r>
              <a:rPr lang="en-CA" dirty="0"/>
              <a:t>1/ User Agent</a:t>
            </a:r>
          </a:p>
          <a:p>
            <a:r>
              <a:rPr lang="en-CA" dirty="0"/>
              <a:t>2/ Proxy</a:t>
            </a:r>
          </a:p>
          <a:p>
            <a:r>
              <a:rPr lang="en-CA" dirty="0"/>
              <a:t>3/ VPN</a:t>
            </a:r>
          </a:p>
          <a:p>
            <a:r>
              <a:rPr lang="en-CA" dirty="0"/>
              <a:t>4/ Random time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622569" y="1449077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Indeed job postings (location)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Survey responses (gender, typos) </a:t>
            </a:r>
          </a:p>
          <a:p>
            <a:pPr marL="457200" lvl="1">
              <a:buFont typeface="Barlow Light"/>
              <a:buChar char="▸"/>
            </a:pPr>
            <a:endParaRPr lang="en-CA" sz="1800" dirty="0">
              <a:latin typeface="Barlow Light" panose="020B0604020202020204" charset="0"/>
            </a:endParaRPr>
          </a:p>
          <a:p>
            <a:r>
              <a:rPr lang="en-CA" sz="1800" dirty="0">
                <a:latin typeface="Barlow Light" panose="020B0604020202020204" charset="0"/>
              </a:rPr>
              <a:t>Foreign Keys 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Country code</a:t>
            </a:r>
          </a:p>
          <a:p>
            <a:pPr marL="914400" lvl="2">
              <a:buFont typeface="Barlow Light"/>
              <a:buChar char="▸"/>
            </a:pPr>
            <a:r>
              <a:rPr lang="en-CA" sz="1800" dirty="0">
                <a:latin typeface="Barlow Light" panose="020B0604020202020204" charset="0"/>
              </a:rPr>
              <a:t>Job type code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  <p:grpSp>
        <p:nvGrpSpPr>
          <p:cNvPr id="6" name="Google Shape;3616;p38">
            <a:extLst>
              <a:ext uri="{FF2B5EF4-FFF2-40B4-BE49-F238E27FC236}">
                <a16:creationId xmlns:a16="http://schemas.microsoft.com/office/drawing/2014/main" id="{86F3A65A-9211-469B-9BC9-BA7AE2797672}"/>
              </a:ext>
            </a:extLst>
          </p:cNvPr>
          <p:cNvGrpSpPr/>
          <p:nvPr/>
        </p:nvGrpSpPr>
        <p:grpSpPr>
          <a:xfrm>
            <a:off x="5223754" y="1146950"/>
            <a:ext cx="3198301" cy="3085068"/>
            <a:chOff x="2244025" y="145922"/>
            <a:chExt cx="4382832" cy="4762352"/>
          </a:xfrm>
        </p:grpSpPr>
        <p:grpSp>
          <p:nvGrpSpPr>
            <p:cNvPr id="7" name="Google Shape;3617;p38">
              <a:extLst>
                <a:ext uri="{FF2B5EF4-FFF2-40B4-BE49-F238E27FC236}">
                  <a16:creationId xmlns:a16="http://schemas.microsoft.com/office/drawing/2014/main" id="{B71284FB-DBF3-4D19-9472-3C219D96A99F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5" name="Google Shape;3618;p38">
                <a:extLst>
                  <a:ext uri="{FF2B5EF4-FFF2-40B4-BE49-F238E27FC236}">
                    <a16:creationId xmlns:a16="http://schemas.microsoft.com/office/drawing/2014/main" id="{26A5583C-0C62-4BBB-B990-082FC4CB45D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619;p38">
                <a:extLst>
                  <a:ext uri="{FF2B5EF4-FFF2-40B4-BE49-F238E27FC236}">
                    <a16:creationId xmlns:a16="http://schemas.microsoft.com/office/drawing/2014/main" id="{CD0A1BCC-7F00-4FB9-B2E6-7DFECEC7AE4E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620;p38">
                <a:extLst>
                  <a:ext uri="{FF2B5EF4-FFF2-40B4-BE49-F238E27FC236}">
                    <a16:creationId xmlns:a16="http://schemas.microsoft.com/office/drawing/2014/main" id="{777C8C3D-5C70-4530-8564-15ECFD405AC5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621;p38">
                <a:extLst>
                  <a:ext uri="{FF2B5EF4-FFF2-40B4-BE49-F238E27FC236}">
                    <a16:creationId xmlns:a16="http://schemas.microsoft.com/office/drawing/2014/main" id="{1C56B124-ABAC-436D-B835-77440366451D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622;p38">
                <a:extLst>
                  <a:ext uri="{FF2B5EF4-FFF2-40B4-BE49-F238E27FC236}">
                    <a16:creationId xmlns:a16="http://schemas.microsoft.com/office/drawing/2014/main" id="{71BA1EF6-5C8A-40B3-A5F2-E0D064E0C3FB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623;p38">
                <a:extLst>
                  <a:ext uri="{FF2B5EF4-FFF2-40B4-BE49-F238E27FC236}">
                    <a16:creationId xmlns:a16="http://schemas.microsoft.com/office/drawing/2014/main" id="{D6B3C691-810E-407F-9735-C9F385A0732A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624;p38">
                <a:extLst>
                  <a:ext uri="{FF2B5EF4-FFF2-40B4-BE49-F238E27FC236}">
                    <a16:creationId xmlns:a16="http://schemas.microsoft.com/office/drawing/2014/main" id="{AC90ECA1-CB36-4412-9CC7-2E85CF627D8D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625;p38">
                <a:extLst>
                  <a:ext uri="{FF2B5EF4-FFF2-40B4-BE49-F238E27FC236}">
                    <a16:creationId xmlns:a16="http://schemas.microsoft.com/office/drawing/2014/main" id="{84F30E2B-C19C-4FD2-B2AF-9E0783137A10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626;p38">
                <a:extLst>
                  <a:ext uri="{FF2B5EF4-FFF2-40B4-BE49-F238E27FC236}">
                    <a16:creationId xmlns:a16="http://schemas.microsoft.com/office/drawing/2014/main" id="{486FAEF4-9B2F-4AC7-A5FA-63803EFC889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627;p38">
                <a:extLst>
                  <a:ext uri="{FF2B5EF4-FFF2-40B4-BE49-F238E27FC236}">
                    <a16:creationId xmlns:a16="http://schemas.microsoft.com/office/drawing/2014/main" id="{B86141DD-8B38-4381-AD1B-4B5F741D09BD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628;p38">
                <a:extLst>
                  <a:ext uri="{FF2B5EF4-FFF2-40B4-BE49-F238E27FC236}">
                    <a16:creationId xmlns:a16="http://schemas.microsoft.com/office/drawing/2014/main" id="{02C3F58E-929F-4524-85D4-5140BE63A504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629;p38">
                <a:extLst>
                  <a:ext uri="{FF2B5EF4-FFF2-40B4-BE49-F238E27FC236}">
                    <a16:creationId xmlns:a16="http://schemas.microsoft.com/office/drawing/2014/main" id="{D0CDF36E-5EF9-4843-83C6-ACCF4AE0D77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630;p38">
                <a:extLst>
                  <a:ext uri="{FF2B5EF4-FFF2-40B4-BE49-F238E27FC236}">
                    <a16:creationId xmlns:a16="http://schemas.microsoft.com/office/drawing/2014/main" id="{2F5966C0-7787-4D12-BA48-5F636C2818E9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631;p38">
                <a:extLst>
                  <a:ext uri="{FF2B5EF4-FFF2-40B4-BE49-F238E27FC236}">
                    <a16:creationId xmlns:a16="http://schemas.microsoft.com/office/drawing/2014/main" id="{C8667E16-37AD-4C50-9047-A4ABBC82B1EB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632;p38">
                <a:extLst>
                  <a:ext uri="{FF2B5EF4-FFF2-40B4-BE49-F238E27FC236}">
                    <a16:creationId xmlns:a16="http://schemas.microsoft.com/office/drawing/2014/main" id="{F82A290B-97ED-4402-9AD3-F0C553796811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633;p38">
                <a:extLst>
                  <a:ext uri="{FF2B5EF4-FFF2-40B4-BE49-F238E27FC236}">
                    <a16:creationId xmlns:a16="http://schemas.microsoft.com/office/drawing/2014/main" id="{765C580E-4AAD-49B4-8E6A-182A6863ADE7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634;p38">
                <a:extLst>
                  <a:ext uri="{FF2B5EF4-FFF2-40B4-BE49-F238E27FC236}">
                    <a16:creationId xmlns:a16="http://schemas.microsoft.com/office/drawing/2014/main" id="{5F3B8316-C4F2-447B-9B53-2FB0803899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635;p38">
                <a:extLst>
                  <a:ext uri="{FF2B5EF4-FFF2-40B4-BE49-F238E27FC236}">
                    <a16:creationId xmlns:a16="http://schemas.microsoft.com/office/drawing/2014/main" id="{61D52AE8-7781-487A-AC79-0F739FF8E089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636;p38">
                <a:extLst>
                  <a:ext uri="{FF2B5EF4-FFF2-40B4-BE49-F238E27FC236}">
                    <a16:creationId xmlns:a16="http://schemas.microsoft.com/office/drawing/2014/main" id="{D6396416-D140-4AF3-9510-932863FBC211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637;p38">
                <a:extLst>
                  <a:ext uri="{FF2B5EF4-FFF2-40B4-BE49-F238E27FC236}">
                    <a16:creationId xmlns:a16="http://schemas.microsoft.com/office/drawing/2014/main" id="{858A1A7C-62DA-4E9B-BA01-1975EBFC3EEE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638;p38">
                <a:extLst>
                  <a:ext uri="{FF2B5EF4-FFF2-40B4-BE49-F238E27FC236}">
                    <a16:creationId xmlns:a16="http://schemas.microsoft.com/office/drawing/2014/main" id="{AB029A08-98B9-4DE8-87D4-567733F4027B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639;p38">
                <a:extLst>
                  <a:ext uri="{FF2B5EF4-FFF2-40B4-BE49-F238E27FC236}">
                    <a16:creationId xmlns:a16="http://schemas.microsoft.com/office/drawing/2014/main" id="{45479138-57E5-44C3-94CE-C38BB21E3728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640;p38">
                <a:extLst>
                  <a:ext uri="{FF2B5EF4-FFF2-40B4-BE49-F238E27FC236}">
                    <a16:creationId xmlns:a16="http://schemas.microsoft.com/office/drawing/2014/main" id="{0E3BE04E-3EAD-4D06-98E7-0C5BDC670C5C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641;p38">
                <a:extLst>
                  <a:ext uri="{FF2B5EF4-FFF2-40B4-BE49-F238E27FC236}">
                    <a16:creationId xmlns:a16="http://schemas.microsoft.com/office/drawing/2014/main" id="{DB330FA7-5F26-4303-9DAC-F370B0BCADB2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642;p38">
                <a:extLst>
                  <a:ext uri="{FF2B5EF4-FFF2-40B4-BE49-F238E27FC236}">
                    <a16:creationId xmlns:a16="http://schemas.microsoft.com/office/drawing/2014/main" id="{D7B7DD5D-E15B-4990-9186-5FE136AB1966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643;p38">
                <a:extLst>
                  <a:ext uri="{FF2B5EF4-FFF2-40B4-BE49-F238E27FC236}">
                    <a16:creationId xmlns:a16="http://schemas.microsoft.com/office/drawing/2014/main" id="{1D02F470-078C-4AAF-AC27-68D5B565E831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644;p38">
                <a:extLst>
                  <a:ext uri="{FF2B5EF4-FFF2-40B4-BE49-F238E27FC236}">
                    <a16:creationId xmlns:a16="http://schemas.microsoft.com/office/drawing/2014/main" id="{8F6C4D80-1368-4251-A66F-9BE41B33A011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645;p38">
                <a:extLst>
                  <a:ext uri="{FF2B5EF4-FFF2-40B4-BE49-F238E27FC236}">
                    <a16:creationId xmlns:a16="http://schemas.microsoft.com/office/drawing/2014/main" id="{C2C14055-2347-4011-B01F-69B09D1B1DC3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646;p38">
                <a:extLst>
                  <a:ext uri="{FF2B5EF4-FFF2-40B4-BE49-F238E27FC236}">
                    <a16:creationId xmlns:a16="http://schemas.microsoft.com/office/drawing/2014/main" id="{7A894A08-CABF-4C72-AB05-B6FD3B995761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647;p38">
                <a:extLst>
                  <a:ext uri="{FF2B5EF4-FFF2-40B4-BE49-F238E27FC236}">
                    <a16:creationId xmlns:a16="http://schemas.microsoft.com/office/drawing/2014/main" id="{095D6882-AEE7-48E4-BD22-98639FF98E65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648;p38">
                <a:extLst>
                  <a:ext uri="{FF2B5EF4-FFF2-40B4-BE49-F238E27FC236}">
                    <a16:creationId xmlns:a16="http://schemas.microsoft.com/office/drawing/2014/main" id="{E6E31172-AC2B-44A0-AA8C-03E5617639A5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649;p38">
                <a:extLst>
                  <a:ext uri="{FF2B5EF4-FFF2-40B4-BE49-F238E27FC236}">
                    <a16:creationId xmlns:a16="http://schemas.microsoft.com/office/drawing/2014/main" id="{DD1E632B-73A2-46EE-8338-4DD6A37DB7F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650;p38">
                <a:extLst>
                  <a:ext uri="{FF2B5EF4-FFF2-40B4-BE49-F238E27FC236}">
                    <a16:creationId xmlns:a16="http://schemas.microsoft.com/office/drawing/2014/main" id="{26DF1479-F98D-4456-A886-FEAC5CD84F8C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651;p38">
                <a:extLst>
                  <a:ext uri="{FF2B5EF4-FFF2-40B4-BE49-F238E27FC236}">
                    <a16:creationId xmlns:a16="http://schemas.microsoft.com/office/drawing/2014/main" id="{B832B121-F238-4089-84FF-1582225D61F7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652;p38">
                <a:extLst>
                  <a:ext uri="{FF2B5EF4-FFF2-40B4-BE49-F238E27FC236}">
                    <a16:creationId xmlns:a16="http://schemas.microsoft.com/office/drawing/2014/main" id="{D9DE43C5-7723-48BA-830F-00CFB0718DB9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653;p38">
                <a:extLst>
                  <a:ext uri="{FF2B5EF4-FFF2-40B4-BE49-F238E27FC236}">
                    <a16:creationId xmlns:a16="http://schemas.microsoft.com/office/drawing/2014/main" id="{C90A24FB-E5F5-4A06-A7CC-A312BBC41772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654;p38">
                <a:extLst>
                  <a:ext uri="{FF2B5EF4-FFF2-40B4-BE49-F238E27FC236}">
                    <a16:creationId xmlns:a16="http://schemas.microsoft.com/office/drawing/2014/main" id="{FFFFF727-783B-4723-AA43-1B61D5259670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3655;p38">
              <a:extLst>
                <a:ext uri="{FF2B5EF4-FFF2-40B4-BE49-F238E27FC236}">
                  <a16:creationId xmlns:a16="http://schemas.microsoft.com/office/drawing/2014/main" id="{4188C9E0-496B-4458-9D03-5339605FC8F0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656;p38">
              <a:extLst>
                <a:ext uri="{FF2B5EF4-FFF2-40B4-BE49-F238E27FC236}">
                  <a16:creationId xmlns:a16="http://schemas.microsoft.com/office/drawing/2014/main" id="{1262398C-CFDB-400D-AFCA-F64CAD0C244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657;p38">
              <a:extLst>
                <a:ext uri="{FF2B5EF4-FFF2-40B4-BE49-F238E27FC236}">
                  <a16:creationId xmlns:a16="http://schemas.microsoft.com/office/drawing/2014/main" id="{2D38B314-36D0-4F6F-B43A-BCA08AB9F8A3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658;p38">
              <a:extLst>
                <a:ext uri="{FF2B5EF4-FFF2-40B4-BE49-F238E27FC236}">
                  <a16:creationId xmlns:a16="http://schemas.microsoft.com/office/drawing/2014/main" id="{C82BFF01-F952-4F0A-841B-10644E954A7A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659;p38">
              <a:extLst>
                <a:ext uri="{FF2B5EF4-FFF2-40B4-BE49-F238E27FC236}">
                  <a16:creationId xmlns:a16="http://schemas.microsoft.com/office/drawing/2014/main" id="{141DFB32-3B97-4FF2-B333-707ADB997C2E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660;p38">
              <a:extLst>
                <a:ext uri="{FF2B5EF4-FFF2-40B4-BE49-F238E27FC236}">
                  <a16:creationId xmlns:a16="http://schemas.microsoft.com/office/drawing/2014/main" id="{3A5A3432-CEFD-4139-815C-36040646098B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661;p38">
              <a:extLst>
                <a:ext uri="{FF2B5EF4-FFF2-40B4-BE49-F238E27FC236}">
                  <a16:creationId xmlns:a16="http://schemas.microsoft.com/office/drawing/2014/main" id="{D4C0F22E-F576-4754-8B7A-A9FDB4E6AE8F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662;p38">
              <a:extLst>
                <a:ext uri="{FF2B5EF4-FFF2-40B4-BE49-F238E27FC236}">
                  <a16:creationId xmlns:a16="http://schemas.microsoft.com/office/drawing/2014/main" id="{AF33C111-BFEC-4AA0-972A-169F48A222FF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663;p38">
              <a:extLst>
                <a:ext uri="{FF2B5EF4-FFF2-40B4-BE49-F238E27FC236}">
                  <a16:creationId xmlns:a16="http://schemas.microsoft.com/office/drawing/2014/main" id="{E3BA1118-5A72-4A67-B5B8-3B0840F32FF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664;p38">
              <a:extLst>
                <a:ext uri="{FF2B5EF4-FFF2-40B4-BE49-F238E27FC236}">
                  <a16:creationId xmlns:a16="http://schemas.microsoft.com/office/drawing/2014/main" id="{5736B51D-2741-46E5-97EF-1C1F4E51E025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665;p38">
              <a:extLst>
                <a:ext uri="{FF2B5EF4-FFF2-40B4-BE49-F238E27FC236}">
                  <a16:creationId xmlns:a16="http://schemas.microsoft.com/office/drawing/2014/main" id="{59D0AD66-050B-45EC-BF41-A03B8BAF1E3D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666;p38">
              <a:extLst>
                <a:ext uri="{FF2B5EF4-FFF2-40B4-BE49-F238E27FC236}">
                  <a16:creationId xmlns:a16="http://schemas.microsoft.com/office/drawing/2014/main" id="{E80EE745-29AC-4AD7-82C4-71B70D23AA04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38" name="Google Shape;3667;p38">
                <a:extLst>
                  <a:ext uri="{FF2B5EF4-FFF2-40B4-BE49-F238E27FC236}">
                    <a16:creationId xmlns:a16="http://schemas.microsoft.com/office/drawing/2014/main" id="{AD0DBF3A-87C7-4F7D-9EFD-454D2E2689F3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668;p38">
                <a:extLst>
                  <a:ext uri="{FF2B5EF4-FFF2-40B4-BE49-F238E27FC236}">
                    <a16:creationId xmlns:a16="http://schemas.microsoft.com/office/drawing/2014/main" id="{5EFF5393-540D-4FD9-844B-C11A9EEC8DCB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669;p38">
                <a:extLst>
                  <a:ext uri="{FF2B5EF4-FFF2-40B4-BE49-F238E27FC236}">
                    <a16:creationId xmlns:a16="http://schemas.microsoft.com/office/drawing/2014/main" id="{F3762EF4-05E2-460C-9513-01915C27EBF7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70;p38">
                <a:extLst>
                  <a:ext uri="{FF2B5EF4-FFF2-40B4-BE49-F238E27FC236}">
                    <a16:creationId xmlns:a16="http://schemas.microsoft.com/office/drawing/2014/main" id="{6F32E373-96EB-47BF-9E6A-F5852F0D2D69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71;p38">
                <a:extLst>
                  <a:ext uri="{FF2B5EF4-FFF2-40B4-BE49-F238E27FC236}">
                    <a16:creationId xmlns:a16="http://schemas.microsoft.com/office/drawing/2014/main" id="{B9F409A4-F238-49C6-B8D0-936C3A222379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72;p38">
                <a:extLst>
                  <a:ext uri="{FF2B5EF4-FFF2-40B4-BE49-F238E27FC236}">
                    <a16:creationId xmlns:a16="http://schemas.microsoft.com/office/drawing/2014/main" id="{0D4BB3B3-58D0-405C-9D3C-3EC8146AFFA5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73;p38">
                <a:extLst>
                  <a:ext uri="{FF2B5EF4-FFF2-40B4-BE49-F238E27FC236}">
                    <a16:creationId xmlns:a16="http://schemas.microsoft.com/office/drawing/2014/main" id="{61D18ABE-258B-4E59-A26F-20D6A47DFABF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74;p38">
                <a:extLst>
                  <a:ext uri="{FF2B5EF4-FFF2-40B4-BE49-F238E27FC236}">
                    <a16:creationId xmlns:a16="http://schemas.microsoft.com/office/drawing/2014/main" id="{F16B4574-9679-4105-892C-9A6DFA64F28C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75;p38">
                <a:extLst>
                  <a:ext uri="{FF2B5EF4-FFF2-40B4-BE49-F238E27FC236}">
                    <a16:creationId xmlns:a16="http://schemas.microsoft.com/office/drawing/2014/main" id="{76893D88-8E45-4F8E-8354-A11694DE8AB9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76;p38">
                <a:extLst>
                  <a:ext uri="{FF2B5EF4-FFF2-40B4-BE49-F238E27FC236}">
                    <a16:creationId xmlns:a16="http://schemas.microsoft.com/office/drawing/2014/main" id="{05480A1A-6BD8-467D-9634-09D455319A6F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7;p38">
                <a:extLst>
                  <a:ext uri="{FF2B5EF4-FFF2-40B4-BE49-F238E27FC236}">
                    <a16:creationId xmlns:a16="http://schemas.microsoft.com/office/drawing/2014/main" id="{03B04A82-8971-4FFD-ADEA-A4E60EB5FBA4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78;p38">
                <a:extLst>
                  <a:ext uri="{FF2B5EF4-FFF2-40B4-BE49-F238E27FC236}">
                    <a16:creationId xmlns:a16="http://schemas.microsoft.com/office/drawing/2014/main" id="{749F2996-156B-44B2-AEA5-323AE34FBB07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79;p38">
                <a:extLst>
                  <a:ext uri="{FF2B5EF4-FFF2-40B4-BE49-F238E27FC236}">
                    <a16:creationId xmlns:a16="http://schemas.microsoft.com/office/drawing/2014/main" id="{156A9E03-D2D4-48D3-ACEF-8B929370AA5D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80;p38">
                <a:extLst>
                  <a:ext uri="{FF2B5EF4-FFF2-40B4-BE49-F238E27FC236}">
                    <a16:creationId xmlns:a16="http://schemas.microsoft.com/office/drawing/2014/main" id="{37D83B6E-7F79-4E36-8370-7D3116016CA6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81;p38">
                <a:extLst>
                  <a:ext uri="{FF2B5EF4-FFF2-40B4-BE49-F238E27FC236}">
                    <a16:creationId xmlns:a16="http://schemas.microsoft.com/office/drawing/2014/main" id="{E7306D74-9E99-427B-B1FD-B9B1B5DFD924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82;p38">
                <a:extLst>
                  <a:ext uri="{FF2B5EF4-FFF2-40B4-BE49-F238E27FC236}">
                    <a16:creationId xmlns:a16="http://schemas.microsoft.com/office/drawing/2014/main" id="{345A573F-4465-43BE-AA36-4305BCD4AD13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83;p38">
                <a:extLst>
                  <a:ext uri="{FF2B5EF4-FFF2-40B4-BE49-F238E27FC236}">
                    <a16:creationId xmlns:a16="http://schemas.microsoft.com/office/drawing/2014/main" id="{F5FA97A2-7FB4-41DA-8B09-346C4E9B06A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684;p38">
              <a:extLst>
                <a:ext uri="{FF2B5EF4-FFF2-40B4-BE49-F238E27FC236}">
                  <a16:creationId xmlns:a16="http://schemas.microsoft.com/office/drawing/2014/main" id="{61A6BC41-DD0E-4236-A259-92B39035FD15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2" name="Google Shape;3685;p38">
                <a:extLst>
                  <a:ext uri="{FF2B5EF4-FFF2-40B4-BE49-F238E27FC236}">
                    <a16:creationId xmlns:a16="http://schemas.microsoft.com/office/drawing/2014/main" id="{DA607B24-C20B-498A-B788-6A1ED6E41B29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86;p38">
                <a:extLst>
                  <a:ext uri="{FF2B5EF4-FFF2-40B4-BE49-F238E27FC236}">
                    <a16:creationId xmlns:a16="http://schemas.microsoft.com/office/drawing/2014/main" id="{F5FD1540-4A1E-4B66-B12A-6F5157BD8D00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87;p38">
                <a:extLst>
                  <a:ext uri="{FF2B5EF4-FFF2-40B4-BE49-F238E27FC236}">
                    <a16:creationId xmlns:a16="http://schemas.microsoft.com/office/drawing/2014/main" id="{243E676E-97C8-49FD-BB42-06292281760C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88;p38">
                <a:extLst>
                  <a:ext uri="{FF2B5EF4-FFF2-40B4-BE49-F238E27FC236}">
                    <a16:creationId xmlns:a16="http://schemas.microsoft.com/office/drawing/2014/main" id="{7C374271-7BB1-452D-878D-8B81F24418F0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689;p38">
                <a:extLst>
                  <a:ext uri="{FF2B5EF4-FFF2-40B4-BE49-F238E27FC236}">
                    <a16:creationId xmlns:a16="http://schemas.microsoft.com/office/drawing/2014/main" id="{15201C44-73B1-4F5D-9BD8-5F1FD2B1A631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690;p38">
                <a:extLst>
                  <a:ext uri="{FF2B5EF4-FFF2-40B4-BE49-F238E27FC236}">
                    <a16:creationId xmlns:a16="http://schemas.microsoft.com/office/drawing/2014/main" id="{A678EF6D-BC2D-4344-A173-AFA10C787468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691;p38">
                <a:extLst>
                  <a:ext uri="{FF2B5EF4-FFF2-40B4-BE49-F238E27FC236}">
                    <a16:creationId xmlns:a16="http://schemas.microsoft.com/office/drawing/2014/main" id="{845098AB-3A2C-4DB2-B965-C4BAB670FB84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692;p38">
                <a:extLst>
                  <a:ext uri="{FF2B5EF4-FFF2-40B4-BE49-F238E27FC236}">
                    <a16:creationId xmlns:a16="http://schemas.microsoft.com/office/drawing/2014/main" id="{C1121B87-1F2C-456D-93F8-EC3227744388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693;p38">
                <a:extLst>
                  <a:ext uri="{FF2B5EF4-FFF2-40B4-BE49-F238E27FC236}">
                    <a16:creationId xmlns:a16="http://schemas.microsoft.com/office/drawing/2014/main" id="{9C4EC289-51AF-44E6-9B3E-770E3C0634B8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694;p38">
                <a:extLst>
                  <a:ext uri="{FF2B5EF4-FFF2-40B4-BE49-F238E27FC236}">
                    <a16:creationId xmlns:a16="http://schemas.microsoft.com/office/drawing/2014/main" id="{45507CEF-69BF-40A1-9029-2AE8F814256C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695;p38">
                <a:extLst>
                  <a:ext uri="{FF2B5EF4-FFF2-40B4-BE49-F238E27FC236}">
                    <a16:creationId xmlns:a16="http://schemas.microsoft.com/office/drawing/2014/main" id="{C7B8D1BB-A168-443F-B80F-819D088DA5E1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696;p38">
                <a:extLst>
                  <a:ext uri="{FF2B5EF4-FFF2-40B4-BE49-F238E27FC236}">
                    <a16:creationId xmlns:a16="http://schemas.microsoft.com/office/drawing/2014/main" id="{8E68F302-22D6-4B85-BFD6-7CC2D4D98076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697;p38">
                <a:extLst>
                  <a:ext uri="{FF2B5EF4-FFF2-40B4-BE49-F238E27FC236}">
                    <a16:creationId xmlns:a16="http://schemas.microsoft.com/office/drawing/2014/main" id="{ADF83189-6F77-4CA2-AA99-679249E512B9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698;p38">
                <a:extLst>
                  <a:ext uri="{FF2B5EF4-FFF2-40B4-BE49-F238E27FC236}">
                    <a16:creationId xmlns:a16="http://schemas.microsoft.com/office/drawing/2014/main" id="{DF42A99A-DFC7-4A71-9540-FF76174059FB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699;p38">
                <a:extLst>
                  <a:ext uri="{FF2B5EF4-FFF2-40B4-BE49-F238E27FC236}">
                    <a16:creationId xmlns:a16="http://schemas.microsoft.com/office/drawing/2014/main" id="{C724C324-7336-430F-9935-B8C6B58DF1C5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00;p38">
                <a:extLst>
                  <a:ext uri="{FF2B5EF4-FFF2-40B4-BE49-F238E27FC236}">
                    <a16:creationId xmlns:a16="http://schemas.microsoft.com/office/drawing/2014/main" id="{DB99C15E-DDE3-4A32-895F-B4BF9BC9FD33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701;p38">
              <a:extLst>
                <a:ext uri="{FF2B5EF4-FFF2-40B4-BE49-F238E27FC236}">
                  <a16:creationId xmlns:a16="http://schemas.microsoft.com/office/drawing/2014/main" id="{42398391-F28D-48E0-BCD3-CDCC9EED96F1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6" name="Google Shape;3702;p38">
                <a:extLst>
                  <a:ext uri="{FF2B5EF4-FFF2-40B4-BE49-F238E27FC236}">
                    <a16:creationId xmlns:a16="http://schemas.microsoft.com/office/drawing/2014/main" id="{E2B7DFA0-99BB-4421-915D-0B6DE40A982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3703;p38">
                <a:extLst>
                  <a:ext uri="{FF2B5EF4-FFF2-40B4-BE49-F238E27FC236}">
                    <a16:creationId xmlns:a16="http://schemas.microsoft.com/office/drawing/2014/main" id="{6B8456A1-B8F2-459A-BDF1-D610D0D16143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3704;p38">
                <a:extLst>
                  <a:ext uri="{FF2B5EF4-FFF2-40B4-BE49-F238E27FC236}">
                    <a16:creationId xmlns:a16="http://schemas.microsoft.com/office/drawing/2014/main" id="{96265DBE-74CB-4092-B535-2809862C92FB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3705;p38">
                <a:extLst>
                  <a:ext uri="{FF2B5EF4-FFF2-40B4-BE49-F238E27FC236}">
                    <a16:creationId xmlns:a16="http://schemas.microsoft.com/office/drawing/2014/main" id="{26F3DB82-3633-4209-8ECB-DA2A67CBA6E0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3706;p38">
                <a:extLst>
                  <a:ext uri="{FF2B5EF4-FFF2-40B4-BE49-F238E27FC236}">
                    <a16:creationId xmlns:a16="http://schemas.microsoft.com/office/drawing/2014/main" id="{ABE50974-F7D7-4DB5-AE49-0359D8ED528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3707;p38">
                <a:extLst>
                  <a:ext uri="{FF2B5EF4-FFF2-40B4-BE49-F238E27FC236}">
                    <a16:creationId xmlns:a16="http://schemas.microsoft.com/office/drawing/2014/main" id="{A193E58F-4F80-4CC0-8A73-D988F6A2DE68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3708;p38">
                <a:extLst>
                  <a:ext uri="{FF2B5EF4-FFF2-40B4-BE49-F238E27FC236}">
                    <a16:creationId xmlns:a16="http://schemas.microsoft.com/office/drawing/2014/main" id="{3D04036A-2AAB-47C9-8369-C657A7052A9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3709;p38">
                <a:extLst>
                  <a:ext uri="{FF2B5EF4-FFF2-40B4-BE49-F238E27FC236}">
                    <a16:creationId xmlns:a16="http://schemas.microsoft.com/office/drawing/2014/main" id="{297ADED8-2A57-4375-B9B2-E70ADD7694DB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710;p38">
                <a:extLst>
                  <a:ext uri="{FF2B5EF4-FFF2-40B4-BE49-F238E27FC236}">
                    <a16:creationId xmlns:a16="http://schemas.microsoft.com/office/drawing/2014/main" id="{EFD94541-BAEC-4C1C-A537-2CA136782E33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711;p38">
                <a:extLst>
                  <a:ext uri="{FF2B5EF4-FFF2-40B4-BE49-F238E27FC236}">
                    <a16:creationId xmlns:a16="http://schemas.microsoft.com/office/drawing/2014/main" id="{4FE3D227-9C4C-44B9-AF8F-F99BFDA50189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712;p38">
                <a:extLst>
                  <a:ext uri="{FF2B5EF4-FFF2-40B4-BE49-F238E27FC236}">
                    <a16:creationId xmlns:a16="http://schemas.microsoft.com/office/drawing/2014/main" id="{309F0EBE-AF96-4959-A575-41835BACE803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713;p38">
                <a:extLst>
                  <a:ext uri="{FF2B5EF4-FFF2-40B4-BE49-F238E27FC236}">
                    <a16:creationId xmlns:a16="http://schemas.microsoft.com/office/drawing/2014/main" id="{79970BAB-F7C9-4E4C-AB6C-1E20FFCDBB32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714;p38">
                <a:extLst>
                  <a:ext uri="{FF2B5EF4-FFF2-40B4-BE49-F238E27FC236}">
                    <a16:creationId xmlns:a16="http://schemas.microsoft.com/office/drawing/2014/main" id="{4215479E-7023-47CC-B9D5-7621B2B405E5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715;p38">
                <a:extLst>
                  <a:ext uri="{FF2B5EF4-FFF2-40B4-BE49-F238E27FC236}">
                    <a16:creationId xmlns:a16="http://schemas.microsoft.com/office/drawing/2014/main" id="{05853F2F-2927-4E22-A349-8D6BE4862AA0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716;p38">
                <a:extLst>
                  <a:ext uri="{FF2B5EF4-FFF2-40B4-BE49-F238E27FC236}">
                    <a16:creationId xmlns:a16="http://schemas.microsoft.com/office/drawing/2014/main" id="{98D00F09-4CC8-485A-94E6-11554ADA96F2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717;p38">
                <a:extLst>
                  <a:ext uri="{FF2B5EF4-FFF2-40B4-BE49-F238E27FC236}">
                    <a16:creationId xmlns:a16="http://schemas.microsoft.com/office/drawing/2014/main" id="{10FFF33E-4266-4FF9-A484-A4CC5D4DED40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3718;p38">
              <a:extLst>
                <a:ext uri="{FF2B5EF4-FFF2-40B4-BE49-F238E27FC236}">
                  <a16:creationId xmlns:a16="http://schemas.microsoft.com/office/drawing/2014/main" id="{87028B5C-CD4B-42D3-9059-D6AEB7B27D6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719;p38">
              <a:extLst>
                <a:ext uri="{FF2B5EF4-FFF2-40B4-BE49-F238E27FC236}">
                  <a16:creationId xmlns:a16="http://schemas.microsoft.com/office/drawing/2014/main" id="{C104A402-F220-4841-888C-6678A81703F8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720;p38">
              <a:extLst>
                <a:ext uri="{FF2B5EF4-FFF2-40B4-BE49-F238E27FC236}">
                  <a16:creationId xmlns:a16="http://schemas.microsoft.com/office/drawing/2014/main" id="{9BD5CD16-2523-4445-B688-7A71A228C02F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721;p38">
              <a:extLst>
                <a:ext uri="{FF2B5EF4-FFF2-40B4-BE49-F238E27FC236}">
                  <a16:creationId xmlns:a16="http://schemas.microsoft.com/office/drawing/2014/main" id="{544DD520-E4C6-4553-90EA-D3CDE51192DE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722;p38">
              <a:extLst>
                <a:ext uri="{FF2B5EF4-FFF2-40B4-BE49-F238E27FC236}">
                  <a16:creationId xmlns:a16="http://schemas.microsoft.com/office/drawing/2014/main" id="{5D48D2DF-A97E-496B-87C9-686F72BFFBB1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723;p38">
              <a:extLst>
                <a:ext uri="{FF2B5EF4-FFF2-40B4-BE49-F238E27FC236}">
                  <a16:creationId xmlns:a16="http://schemas.microsoft.com/office/drawing/2014/main" id="{C4D024E2-EB21-445E-981B-372E7C1D810D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724;p38">
              <a:extLst>
                <a:ext uri="{FF2B5EF4-FFF2-40B4-BE49-F238E27FC236}">
                  <a16:creationId xmlns:a16="http://schemas.microsoft.com/office/drawing/2014/main" id="{471C83CB-8F38-42F3-8B4E-138268967B09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725;p38">
              <a:extLst>
                <a:ext uri="{FF2B5EF4-FFF2-40B4-BE49-F238E27FC236}">
                  <a16:creationId xmlns:a16="http://schemas.microsoft.com/office/drawing/2014/main" id="{C54D6C5C-4112-48FF-A9E6-E006D1214E7A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26;p38">
              <a:extLst>
                <a:ext uri="{FF2B5EF4-FFF2-40B4-BE49-F238E27FC236}">
                  <a16:creationId xmlns:a16="http://schemas.microsoft.com/office/drawing/2014/main" id="{A2FBA35A-68B1-488B-99BD-E1F7DE490E94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27;p38">
              <a:extLst>
                <a:ext uri="{FF2B5EF4-FFF2-40B4-BE49-F238E27FC236}">
                  <a16:creationId xmlns:a16="http://schemas.microsoft.com/office/drawing/2014/main" id="{181C1E29-95B0-4CC8-954C-1304CB86AD55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8;p38">
              <a:extLst>
                <a:ext uri="{FF2B5EF4-FFF2-40B4-BE49-F238E27FC236}">
                  <a16:creationId xmlns:a16="http://schemas.microsoft.com/office/drawing/2014/main" id="{C2AEDE69-8935-4171-B2F3-33489DCBFD0D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29;p38">
              <a:extLst>
                <a:ext uri="{FF2B5EF4-FFF2-40B4-BE49-F238E27FC236}">
                  <a16:creationId xmlns:a16="http://schemas.microsoft.com/office/drawing/2014/main" id="{C092C510-5305-4743-AB88-07E863298AE3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30;p38">
              <a:extLst>
                <a:ext uri="{FF2B5EF4-FFF2-40B4-BE49-F238E27FC236}">
                  <a16:creationId xmlns:a16="http://schemas.microsoft.com/office/drawing/2014/main" id="{89650230-CFD0-4AD0-A47E-001FFA59D1F8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731;p38">
              <a:extLst>
                <a:ext uri="{FF2B5EF4-FFF2-40B4-BE49-F238E27FC236}">
                  <a16:creationId xmlns:a16="http://schemas.microsoft.com/office/drawing/2014/main" id="{2AC6A4DE-623D-426F-8AFC-E39360D886C7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732;p38">
              <a:extLst>
                <a:ext uri="{FF2B5EF4-FFF2-40B4-BE49-F238E27FC236}">
                  <a16:creationId xmlns:a16="http://schemas.microsoft.com/office/drawing/2014/main" id="{1308DAC8-41F8-4B8F-A7FD-7637D448ADCF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33;p38">
              <a:extLst>
                <a:ext uri="{FF2B5EF4-FFF2-40B4-BE49-F238E27FC236}">
                  <a16:creationId xmlns:a16="http://schemas.microsoft.com/office/drawing/2014/main" id="{55DEFBD0-45D9-4BC2-9C4B-CEE65A2EDD2B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734;p38">
              <a:extLst>
                <a:ext uri="{FF2B5EF4-FFF2-40B4-BE49-F238E27FC236}">
                  <a16:creationId xmlns:a16="http://schemas.microsoft.com/office/drawing/2014/main" id="{8999C79E-7E9F-4F58-B4AC-E8E9BB01F228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735;p38">
              <a:extLst>
                <a:ext uri="{FF2B5EF4-FFF2-40B4-BE49-F238E27FC236}">
                  <a16:creationId xmlns:a16="http://schemas.microsoft.com/office/drawing/2014/main" id="{2B444D03-AE19-4C80-971D-F7913EF75713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736;p38">
              <a:extLst>
                <a:ext uri="{FF2B5EF4-FFF2-40B4-BE49-F238E27FC236}">
                  <a16:creationId xmlns:a16="http://schemas.microsoft.com/office/drawing/2014/main" id="{779111A1-A3BF-4847-9154-FCEADC1C6E00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737;p38">
              <a:extLst>
                <a:ext uri="{FF2B5EF4-FFF2-40B4-BE49-F238E27FC236}">
                  <a16:creationId xmlns:a16="http://schemas.microsoft.com/office/drawing/2014/main" id="{AAACD815-0B9A-46B5-93E6-755C8B08024A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38;p38">
              <a:extLst>
                <a:ext uri="{FF2B5EF4-FFF2-40B4-BE49-F238E27FC236}">
                  <a16:creationId xmlns:a16="http://schemas.microsoft.com/office/drawing/2014/main" id="{2DF734C3-6AC0-4EF8-ABE6-FF0F3DA76D1D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39;p38">
              <a:extLst>
                <a:ext uri="{FF2B5EF4-FFF2-40B4-BE49-F238E27FC236}">
                  <a16:creationId xmlns:a16="http://schemas.microsoft.com/office/drawing/2014/main" id="{0950BF8E-30D7-48BA-9E73-647E75624B6F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40;p38">
              <a:extLst>
                <a:ext uri="{FF2B5EF4-FFF2-40B4-BE49-F238E27FC236}">
                  <a16:creationId xmlns:a16="http://schemas.microsoft.com/office/drawing/2014/main" id="{0E93F5AA-D5E1-40FF-A448-26214C5F577C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41;p38">
              <a:extLst>
                <a:ext uri="{FF2B5EF4-FFF2-40B4-BE49-F238E27FC236}">
                  <a16:creationId xmlns:a16="http://schemas.microsoft.com/office/drawing/2014/main" id="{485F469F-0C64-462E-ADE4-B57BB0833123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2;p38">
              <a:extLst>
                <a:ext uri="{FF2B5EF4-FFF2-40B4-BE49-F238E27FC236}">
                  <a16:creationId xmlns:a16="http://schemas.microsoft.com/office/drawing/2014/main" id="{3BD99EE8-03A9-4295-A019-9497C71B17B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743;p38">
              <a:extLst>
                <a:ext uri="{FF2B5EF4-FFF2-40B4-BE49-F238E27FC236}">
                  <a16:creationId xmlns:a16="http://schemas.microsoft.com/office/drawing/2014/main" id="{9B620B73-14CB-4BFE-957E-F09A85FCBC4A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744;p38">
              <a:extLst>
                <a:ext uri="{FF2B5EF4-FFF2-40B4-BE49-F238E27FC236}">
                  <a16:creationId xmlns:a16="http://schemas.microsoft.com/office/drawing/2014/main" id="{D75763BE-3182-4A7F-8BE5-D94BBFA47E61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745;p38">
              <a:extLst>
                <a:ext uri="{FF2B5EF4-FFF2-40B4-BE49-F238E27FC236}">
                  <a16:creationId xmlns:a16="http://schemas.microsoft.com/office/drawing/2014/main" id="{ECF7FDA9-B9F5-48F9-908C-8A0D4D336F34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746;p38">
              <a:extLst>
                <a:ext uri="{FF2B5EF4-FFF2-40B4-BE49-F238E27FC236}">
                  <a16:creationId xmlns:a16="http://schemas.microsoft.com/office/drawing/2014/main" id="{493B37BE-1D8E-4BC8-B210-6136FAD6353E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747;p38">
              <a:extLst>
                <a:ext uri="{FF2B5EF4-FFF2-40B4-BE49-F238E27FC236}">
                  <a16:creationId xmlns:a16="http://schemas.microsoft.com/office/drawing/2014/main" id="{96024C22-E8D7-44E6-A5BC-D2E6DFFB530A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48;p38">
              <a:extLst>
                <a:ext uri="{FF2B5EF4-FFF2-40B4-BE49-F238E27FC236}">
                  <a16:creationId xmlns:a16="http://schemas.microsoft.com/office/drawing/2014/main" id="{58C589E0-75A3-4754-A07E-825532C1DFA0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49;p38">
              <a:extLst>
                <a:ext uri="{FF2B5EF4-FFF2-40B4-BE49-F238E27FC236}">
                  <a16:creationId xmlns:a16="http://schemas.microsoft.com/office/drawing/2014/main" id="{D2F6D5E3-547E-4018-A697-59DD919DC59A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750;p38">
              <a:extLst>
                <a:ext uri="{FF2B5EF4-FFF2-40B4-BE49-F238E27FC236}">
                  <a16:creationId xmlns:a16="http://schemas.microsoft.com/office/drawing/2014/main" id="{D14CBABF-612B-4BA4-A1A0-3098B5D3BC1B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51;p38">
              <a:extLst>
                <a:ext uri="{FF2B5EF4-FFF2-40B4-BE49-F238E27FC236}">
                  <a16:creationId xmlns:a16="http://schemas.microsoft.com/office/drawing/2014/main" id="{1B8EFD5F-DD56-4C05-B23F-3A422D3BA1A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52;p38">
              <a:extLst>
                <a:ext uri="{FF2B5EF4-FFF2-40B4-BE49-F238E27FC236}">
                  <a16:creationId xmlns:a16="http://schemas.microsoft.com/office/drawing/2014/main" id="{01AB840D-B486-4C99-9ED4-A33A322D6876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3;p38">
              <a:extLst>
                <a:ext uri="{FF2B5EF4-FFF2-40B4-BE49-F238E27FC236}">
                  <a16:creationId xmlns:a16="http://schemas.microsoft.com/office/drawing/2014/main" id="{24501533-F04D-4129-B848-D70FCE2475EB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754;p38">
              <a:extLst>
                <a:ext uri="{FF2B5EF4-FFF2-40B4-BE49-F238E27FC236}">
                  <a16:creationId xmlns:a16="http://schemas.microsoft.com/office/drawing/2014/main" id="{26F8E50C-C901-476B-8D7D-B8BF12761CB5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755;p38">
              <a:extLst>
                <a:ext uri="{FF2B5EF4-FFF2-40B4-BE49-F238E27FC236}">
                  <a16:creationId xmlns:a16="http://schemas.microsoft.com/office/drawing/2014/main" id="{785CA548-6800-4930-BF06-80F877C581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56;p38">
              <a:extLst>
                <a:ext uri="{FF2B5EF4-FFF2-40B4-BE49-F238E27FC236}">
                  <a16:creationId xmlns:a16="http://schemas.microsoft.com/office/drawing/2014/main" id="{FF9773EB-7763-4AF9-B079-289E4169B97B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57;p38">
              <a:extLst>
                <a:ext uri="{FF2B5EF4-FFF2-40B4-BE49-F238E27FC236}">
                  <a16:creationId xmlns:a16="http://schemas.microsoft.com/office/drawing/2014/main" id="{FB1FFC4A-78CA-4BC4-8CA6-298A0FD86F32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758;p38">
              <a:extLst>
                <a:ext uri="{FF2B5EF4-FFF2-40B4-BE49-F238E27FC236}">
                  <a16:creationId xmlns:a16="http://schemas.microsoft.com/office/drawing/2014/main" id="{CB138FC5-A616-4D18-A910-968B4ECEAD37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759;p38">
              <a:extLst>
                <a:ext uri="{FF2B5EF4-FFF2-40B4-BE49-F238E27FC236}">
                  <a16:creationId xmlns:a16="http://schemas.microsoft.com/office/drawing/2014/main" id="{8FFE013B-BF87-40A4-9F3A-DF5633C8B62B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760;p38">
              <a:extLst>
                <a:ext uri="{FF2B5EF4-FFF2-40B4-BE49-F238E27FC236}">
                  <a16:creationId xmlns:a16="http://schemas.microsoft.com/office/drawing/2014/main" id="{69B7116A-1FDF-4B2A-B133-25F34C43B59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761;p38">
              <a:extLst>
                <a:ext uri="{FF2B5EF4-FFF2-40B4-BE49-F238E27FC236}">
                  <a16:creationId xmlns:a16="http://schemas.microsoft.com/office/drawing/2014/main" id="{8884A6BA-0ED8-489E-B0B2-AF993606199B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762;p38">
              <a:extLst>
                <a:ext uri="{FF2B5EF4-FFF2-40B4-BE49-F238E27FC236}">
                  <a16:creationId xmlns:a16="http://schemas.microsoft.com/office/drawing/2014/main" id="{C79606F9-CFBC-49A0-8860-886AAFDEF3F4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763;p38">
              <a:extLst>
                <a:ext uri="{FF2B5EF4-FFF2-40B4-BE49-F238E27FC236}">
                  <a16:creationId xmlns:a16="http://schemas.microsoft.com/office/drawing/2014/main" id="{D36300CF-927E-4AF2-BB69-B91C634DCA43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764;p38">
              <a:extLst>
                <a:ext uri="{FF2B5EF4-FFF2-40B4-BE49-F238E27FC236}">
                  <a16:creationId xmlns:a16="http://schemas.microsoft.com/office/drawing/2014/main" id="{C1E39ECB-0B7E-4770-B956-491CEF003257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765;p38">
              <a:extLst>
                <a:ext uri="{FF2B5EF4-FFF2-40B4-BE49-F238E27FC236}">
                  <a16:creationId xmlns:a16="http://schemas.microsoft.com/office/drawing/2014/main" id="{FE5994BF-DC03-45E0-9C1D-CD2EC06797DF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766;p38">
              <a:extLst>
                <a:ext uri="{FF2B5EF4-FFF2-40B4-BE49-F238E27FC236}">
                  <a16:creationId xmlns:a16="http://schemas.microsoft.com/office/drawing/2014/main" id="{008F1065-F16B-46F6-A4EF-B57C13C56D5E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767;p38">
              <a:extLst>
                <a:ext uri="{FF2B5EF4-FFF2-40B4-BE49-F238E27FC236}">
                  <a16:creationId xmlns:a16="http://schemas.microsoft.com/office/drawing/2014/main" id="{887950A2-BA52-425A-AA00-AF10157FA46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768;p38">
              <a:extLst>
                <a:ext uri="{FF2B5EF4-FFF2-40B4-BE49-F238E27FC236}">
                  <a16:creationId xmlns:a16="http://schemas.microsoft.com/office/drawing/2014/main" id="{492C07EF-CF40-425E-A242-F6E2FAABE49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769;p38">
              <a:extLst>
                <a:ext uri="{FF2B5EF4-FFF2-40B4-BE49-F238E27FC236}">
                  <a16:creationId xmlns:a16="http://schemas.microsoft.com/office/drawing/2014/main" id="{140AD189-28B8-48ED-839B-611F56DB682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770;p38">
              <a:extLst>
                <a:ext uri="{FF2B5EF4-FFF2-40B4-BE49-F238E27FC236}">
                  <a16:creationId xmlns:a16="http://schemas.microsoft.com/office/drawing/2014/main" id="{F8C49F54-E53A-41D9-9778-CD88DBCFD10D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771;p38">
              <a:extLst>
                <a:ext uri="{FF2B5EF4-FFF2-40B4-BE49-F238E27FC236}">
                  <a16:creationId xmlns:a16="http://schemas.microsoft.com/office/drawing/2014/main" id="{65850505-DA60-4245-8903-625548E75D2D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772;p38">
              <a:extLst>
                <a:ext uri="{FF2B5EF4-FFF2-40B4-BE49-F238E27FC236}">
                  <a16:creationId xmlns:a16="http://schemas.microsoft.com/office/drawing/2014/main" id="{00387158-B48E-4957-A7BF-A1353606FB25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773;p38">
              <a:extLst>
                <a:ext uri="{FF2B5EF4-FFF2-40B4-BE49-F238E27FC236}">
                  <a16:creationId xmlns:a16="http://schemas.microsoft.com/office/drawing/2014/main" id="{78A83D24-49DF-4171-A196-242A25039574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774;p38">
              <a:extLst>
                <a:ext uri="{FF2B5EF4-FFF2-40B4-BE49-F238E27FC236}">
                  <a16:creationId xmlns:a16="http://schemas.microsoft.com/office/drawing/2014/main" id="{FE8F8CD4-2402-410C-BC96-5DB0E5A85285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775;p38">
              <a:extLst>
                <a:ext uri="{FF2B5EF4-FFF2-40B4-BE49-F238E27FC236}">
                  <a16:creationId xmlns:a16="http://schemas.microsoft.com/office/drawing/2014/main" id="{CF5ED2EF-8AD5-49F0-9102-15BA9377838E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776;p38">
              <a:extLst>
                <a:ext uri="{FF2B5EF4-FFF2-40B4-BE49-F238E27FC236}">
                  <a16:creationId xmlns:a16="http://schemas.microsoft.com/office/drawing/2014/main" id="{B3FE7336-D254-4D7A-BCD9-235163945011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777;p38">
              <a:extLst>
                <a:ext uri="{FF2B5EF4-FFF2-40B4-BE49-F238E27FC236}">
                  <a16:creationId xmlns:a16="http://schemas.microsoft.com/office/drawing/2014/main" id="{916D782B-2195-4E98-A747-98BC9641F3F1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778;p38">
              <a:extLst>
                <a:ext uri="{FF2B5EF4-FFF2-40B4-BE49-F238E27FC236}">
                  <a16:creationId xmlns:a16="http://schemas.microsoft.com/office/drawing/2014/main" id="{D3111F32-13EB-4807-94B4-EBBC7AB9BDBF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779;p38">
              <a:extLst>
                <a:ext uri="{FF2B5EF4-FFF2-40B4-BE49-F238E27FC236}">
                  <a16:creationId xmlns:a16="http://schemas.microsoft.com/office/drawing/2014/main" id="{83535461-B1CC-4D57-A1AD-6D3794BDD1D1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80;p38">
              <a:extLst>
                <a:ext uri="{FF2B5EF4-FFF2-40B4-BE49-F238E27FC236}">
                  <a16:creationId xmlns:a16="http://schemas.microsoft.com/office/drawing/2014/main" id="{2E5BC02B-C6E5-4258-B0D8-54A88AFA2EB9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81;p38">
              <a:extLst>
                <a:ext uri="{FF2B5EF4-FFF2-40B4-BE49-F238E27FC236}">
                  <a16:creationId xmlns:a16="http://schemas.microsoft.com/office/drawing/2014/main" id="{B78A4AC8-5E7E-4105-9302-BA4AFB7AA5ED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82;p38">
              <a:extLst>
                <a:ext uri="{FF2B5EF4-FFF2-40B4-BE49-F238E27FC236}">
                  <a16:creationId xmlns:a16="http://schemas.microsoft.com/office/drawing/2014/main" id="{2B312E13-5929-4173-A181-1907797FCCB1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83;p38">
              <a:extLst>
                <a:ext uri="{FF2B5EF4-FFF2-40B4-BE49-F238E27FC236}">
                  <a16:creationId xmlns:a16="http://schemas.microsoft.com/office/drawing/2014/main" id="{6A4C6128-AE7F-45F8-8260-93BC83DF8AC7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84;p38">
              <a:extLst>
                <a:ext uri="{FF2B5EF4-FFF2-40B4-BE49-F238E27FC236}">
                  <a16:creationId xmlns:a16="http://schemas.microsoft.com/office/drawing/2014/main" id="{8E93E66B-A8AC-418B-8A0A-38D0364B1C3A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785;p38">
              <a:extLst>
                <a:ext uri="{FF2B5EF4-FFF2-40B4-BE49-F238E27FC236}">
                  <a16:creationId xmlns:a16="http://schemas.microsoft.com/office/drawing/2014/main" id="{F2F72D24-8384-4FED-B4EB-9DCA8DC77D16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786;p38">
              <a:extLst>
                <a:ext uri="{FF2B5EF4-FFF2-40B4-BE49-F238E27FC236}">
                  <a16:creationId xmlns:a16="http://schemas.microsoft.com/office/drawing/2014/main" id="{9E8C7B34-9C86-4D37-A856-E1A922758D2D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787;p38">
              <a:extLst>
                <a:ext uri="{FF2B5EF4-FFF2-40B4-BE49-F238E27FC236}">
                  <a16:creationId xmlns:a16="http://schemas.microsoft.com/office/drawing/2014/main" id="{846ACF1F-EBBC-4F52-AB54-CDEFA3D8854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3788;p38">
              <a:extLst>
                <a:ext uri="{FF2B5EF4-FFF2-40B4-BE49-F238E27FC236}">
                  <a16:creationId xmlns:a16="http://schemas.microsoft.com/office/drawing/2014/main" id="{62D8150B-414C-4F19-9CFB-1F245D539A6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1" name="Google Shape;3789;p38">
                <a:extLst>
                  <a:ext uri="{FF2B5EF4-FFF2-40B4-BE49-F238E27FC236}">
                    <a16:creationId xmlns:a16="http://schemas.microsoft.com/office/drawing/2014/main" id="{E9B1C2AD-F4A3-4E8D-A32C-8049D3EE814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3790;p38">
                <a:extLst>
                  <a:ext uri="{FF2B5EF4-FFF2-40B4-BE49-F238E27FC236}">
                    <a16:creationId xmlns:a16="http://schemas.microsoft.com/office/drawing/2014/main" id="{F23B7DD7-FE48-4FCE-8446-9B622926380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3791;p38">
                <a:extLst>
                  <a:ext uri="{FF2B5EF4-FFF2-40B4-BE49-F238E27FC236}">
                    <a16:creationId xmlns:a16="http://schemas.microsoft.com/office/drawing/2014/main" id="{3D307C77-038B-40B2-AB5A-8061EBC7138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3792;p38">
                <a:extLst>
                  <a:ext uri="{FF2B5EF4-FFF2-40B4-BE49-F238E27FC236}">
                    <a16:creationId xmlns:a16="http://schemas.microsoft.com/office/drawing/2014/main" id="{D6EE24D0-6DCA-4FB5-B9FB-E2C393A39E7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3793;p38">
                <a:extLst>
                  <a:ext uri="{FF2B5EF4-FFF2-40B4-BE49-F238E27FC236}">
                    <a16:creationId xmlns:a16="http://schemas.microsoft.com/office/drawing/2014/main" id="{417BEFDD-3F8F-4C41-AE93-62EF6E3A18B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3794;p38">
              <a:extLst>
                <a:ext uri="{FF2B5EF4-FFF2-40B4-BE49-F238E27FC236}">
                  <a16:creationId xmlns:a16="http://schemas.microsoft.com/office/drawing/2014/main" id="{72653679-4F46-4187-9B2F-FDC4F3F59A11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795;p38">
              <a:extLst>
                <a:ext uri="{FF2B5EF4-FFF2-40B4-BE49-F238E27FC236}">
                  <a16:creationId xmlns:a16="http://schemas.microsoft.com/office/drawing/2014/main" id="{C24C3713-5B59-4134-946B-0ECD7514F901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3796;p38">
              <a:extLst>
                <a:ext uri="{FF2B5EF4-FFF2-40B4-BE49-F238E27FC236}">
                  <a16:creationId xmlns:a16="http://schemas.microsoft.com/office/drawing/2014/main" id="{9561C671-CB64-43F6-9C5B-4A006C644E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6" name="Google Shape;3797;p38">
                <a:extLst>
                  <a:ext uri="{FF2B5EF4-FFF2-40B4-BE49-F238E27FC236}">
                    <a16:creationId xmlns:a16="http://schemas.microsoft.com/office/drawing/2014/main" id="{E0468806-D479-447F-9A3E-3A38B2FD52B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3798;p38">
                <a:extLst>
                  <a:ext uri="{FF2B5EF4-FFF2-40B4-BE49-F238E27FC236}">
                    <a16:creationId xmlns:a16="http://schemas.microsoft.com/office/drawing/2014/main" id="{994626DF-F7FC-42B8-910A-E24E27CFA4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3799;p38">
                <a:extLst>
                  <a:ext uri="{FF2B5EF4-FFF2-40B4-BE49-F238E27FC236}">
                    <a16:creationId xmlns:a16="http://schemas.microsoft.com/office/drawing/2014/main" id="{B719F6C3-0952-4193-96BF-FD8E8AEB319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3800;p38">
                <a:extLst>
                  <a:ext uri="{FF2B5EF4-FFF2-40B4-BE49-F238E27FC236}">
                    <a16:creationId xmlns:a16="http://schemas.microsoft.com/office/drawing/2014/main" id="{63062D7A-849E-4640-9FF7-5CD86B696DE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3801;p38">
                <a:extLst>
                  <a:ext uri="{FF2B5EF4-FFF2-40B4-BE49-F238E27FC236}">
                    <a16:creationId xmlns:a16="http://schemas.microsoft.com/office/drawing/2014/main" id="{9E7E8AC3-ABB7-4A42-8D37-3C6F071F663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1402</Words>
  <Application>Microsoft Office PowerPoint</Application>
  <PresentationFormat>On-screen Show (16:9)</PresentationFormat>
  <Paragraphs>214</Paragraphs>
  <Slides>27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Barlow SemiBold</vt:lpstr>
      <vt:lpstr>Courier New</vt:lpstr>
      <vt:lpstr>Calibri</vt:lpstr>
      <vt:lpstr>Barlow Light</vt:lpstr>
      <vt:lpstr>Wingdings</vt:lpstr>
      <vt:lpstr>Barlow</vt:lpstr>
      <vt:lpstr>Arial</vt:lpstr>
      <vt:lpstr>Raleway Thin</vt:lpstr>
      <vt:lpstr>Montserrat</vt:lpstr>
      <vt:lpstr>Georgia</vt:lpstr>
      <vt:lpstr>Raleway</vt:lpstr>
      <vt:lpstr>Gaoler template</vt:lpstr>
      <vt:lpstr>think-cell Slide</vt:lpstr>
      <vt:lpstr>Data Science  Jobs Market</vt:lpstr>
      <vt:lpstr>Agenda</vt:lpstr>
      <vt:lpstr>Project motivation</vt:lpstr>
      <vt:lpstr>PowerPoint Presentation</vt:lpstr>
      <vt:lpstr>Objectives</vt:lpstr>
      <vt:lpstr>ETL Process</vt:lpstr>
      <vt:lpstr>Assumptions</vt:lpstr>
      <vt:lpstr>Extraction</vt:lpstr>
      <vt:lpstr>Transformation</vt:lpstr>
      <vt:lpstr>Load</vt:lpstr>
      <vt:lpstr>The loaded database</vt:lpstr>
      <vt:lpstr>Dashboard Creation Process</vt:lpstr>
      <vt:lpstr>Screenshot of the dashboard</vt:lpstr>
      <vt:lpstr>Apps Structure</vt:lpstr>
      <vt:lpstr>Dashboard Design</vt:lpstr>
      <vt:lpstr>Results</vt:lpstr>
      <vt:lpstr>PowerPoint Presentation</vt:lpstr>
      <vt:lpstr>Summary of Insights</vt:lpstr>
      <vt:lpstr>9,871</vt:lpstr>
      <vt:lpstr>Summary</vt:lpstr>
      <vt:lpstr>PowerPoint Presentation</vt:lpstr>
      <vt:lpstr>PowerPoint Presentation</vt:lpstr>
      <vt:lpstr>Repositories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Thao Hoang</cp:lastModifiedBy>
  <cp:revision>9</cp:revision>
  <dcterms:modified xsi:type="dcterms:W3CDTF">2021-02-18T02:36:47Z</dcterms:modified>
</cp:coreProperties>
</file>